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CAA0-F408-448C-A765-9C3242DEBEB0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CAC7-4C95-40E8-9F72-686E1F5C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CAA0-F408-448C-A765-9C3242DEBEB0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CAC7-4C95-40E8-9F72-686E1F5C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CAA0-F408-448C-A765-9C3242DEBEB0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CAC7-4C95-40E8-9F72-686E1F5C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CAA0-F408-448C-A765-9C3242DEBEB0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CAC7-4C95-40E8-9F72-686E1F5C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CAA0-F408-448C-A765-9C3242DEBEB0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CAC7-4C95-40E8-9F72-686E1F5C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CAA0-F408-448C-A765-9C3242DEBEB0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CAC7-4C95-40E8-9F72-686E1F5C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CAA0-F408-448C-A765-9C3242DEBEB0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CAC7-4C95-40E8-9F72-686E1F5C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CAA0-F408-448C-A765-9C3242DEBEB0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CAC7-4C95-40E8-9F72-686E1F5C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CAA0-F408-448C-A765-9C3242DEBEB0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CAC7-4C95-40E8-9F72-686E1F5C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CAA0-F408-448C-A765-9C3242DEBEB0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CAC7-4C95-40E8-9F72-686E1F5C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CAA0-F408-448C-A765-9C3242DEBEB0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CAC7-4C95-40E8-9F72-686E1F5C3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2CAA0-F408-448C-A765-9C3242DEBEB0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9CAC7-4C95-40E8-9F72-686E1F5C39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 Isten békéje lakja szívem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67056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 </a:t>
            </a:r>
            <a:r>
              <a:rPr lang="en-US" b="1" dirty="0" err="1" smtClean="0"/>
              <a:t>Isten</a:t>
            </a:r>
            <a:r>
              <a:rPr lang="en-US" b="1" dirty="0" smtClean="0"/>
              <a:t> </a:t>
            </a:r>
            <a:r>
              <a:rPr lang="en-US" b="1" dirty="0" err="1" smtClean="0"/>
              <a:t>békéje</a:t>
            </a:r>
            <a:r>
              <a:rPr lang="en-US" b="1" dirty="0" smtClean="0"/>
              <a:t> </a:t>
            </a:r>
            <a:r>
              <a:rPr lang="en-US" b="1" dirty="0" err="1" smtClean="0"/>
              <a:t>lakja</a:t>
            </a:r>
            <a:r>
              <a:rPr lang="en-US" b="1" dirty="0" smtClean="0"/>
              <a:t> </a:t>
            </a:r>
            <a:r>
              <a:rPr lang="en-US" b="1" dirty="0" err="1" smtClean="0"/>
              <a:t>szívemet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1219200"/>
            <a:ext cx="3810000" cy="3886200"/>
          </a:xfrm>
        </p:spPr>
        <p:txBody>
          <a:bodyPr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Isten békéje lakja szívemet,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Úgy dúlhat vihar ellenem.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Nagy hittel szívem zengi ez éneket: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Úrban, az Úrban jó nekem.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Ref</a:t>
            </a:r>
            <a:r>
              <a:rPr lang="hu-HU" sz="1600" b="1" dirty="0" smtClean="0">
                <a:solidFill>
                  <a:srgbClr val="FF0000"/>
                </a:solidFill>
              </a:rPr>
              <a:t>.</a:t>
            </a:r>
            <a:endParaRPr lang="hu-HU" sz="16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Az Úrban (Az Úrban) jó nekem (jó nekem)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Az Úrban, az Úrban jó nekem!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Sátán áll ellenem és hálókat vet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szó ragyog rám fényesen: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Már Jézus értem mindent elvégezett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Vére megtisztított teljesen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Bűnöm terhét Jézus hordta, a Bárány,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 hagyta azt rajt' lelkemen.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Meghalt éretem, ott a kínkeresztfán;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Őt dicséri hát ez énekem!</a:t>
            </a:r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102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 Isten békéje lakja szívemet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 Isten békéje lakja szívemet hungary</dc:title>
  <dc:creator>FRONT</dc:creator>
  <cp:lastModifiedBy>FRONT</cp:lastModifiedBy>
  <cp:revision>9</cp:revision>
  <dcterms:created xsi:type="dcterms:W3CDTF">2024-12-31T21:57:11Z</dcterms:created>
  <dcterms:modified xsi:type="dcterms:W3CDTF">2025-01-01T17:05:49Z</dcterms:modified>
</cp:coreProperties>
</file>