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3F2E-5CF1-45DA-9CD7-2C4A9FBC884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63F2E-5CF1-45DA-9CD7-2C4A9FBC8847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CFDA-9BA7-4590-A6BA-DB4AAFBF5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tandara c' I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Gitandara</a:t>
            </a:r>
            <a:r>
              <a:rPr lang="en-US" b="1" dirty="0"/>
              <a:t> c' </a:t>
            </a:r>
            <a:r>
              <a:rPr lang="en-US" b="1" dirty="0" err="1" smtClean="0"/>
              <a:t>Imana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762000"/>
            <a:ext cx="64008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Gitandara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nguhungireko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warammenewe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nkwihishemwo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Ukuraka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n'amaraso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rubavu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bgompi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Urubanza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ubushobozi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kuntsind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twokora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umubabaro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amosoz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adashira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ntivyoshobora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Kudukurakw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ntibigira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Simfis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wampfiriyeko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Raba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Ndakwinginz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unyambike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Sinshobora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Ndakugombak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Unyuhagir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imvyiro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nkiriho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nguhungireko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Nshitse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Gitandara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nkwisunge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164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Gitandara c' Imana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Gitandara c' Imana  Kinyarwanda</dc:title>
  <dc:creator>FRONT</dc:creator>
  <cp:lastModifiedBy>FRONT</cp:lastModifiedBy>
  <cp:revision>6</cp:revision>
  <dcterms:created xsi:type="dcterms:W3CDTF">2024-05-01T00:02:01Z</dcterms:created>
  <dcterms:modified xsi:type="dcterms:W3CDTF">2025-01-14T13:41:37Z</dcterms:modified>
</cp:coreProperties>
</file>