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63ED-D93E-4D45-9565-BF0F0F64434D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42E8-E6B8-4960-ADF8-1DA5C1A5E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63ED-D93E-4D45-9565-BF0F0F64434D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42E8-E6B8-4960-ADF8-1DA5C1A5E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63ED-D93E-4D45-9565-BF0F0F64434D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42E8-E6B8-4960-ADF8-1DA5C1A5E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63ED-D93E-4D45-9565-BF0F0F64434D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42E8-E6B8-4960-ADF8-1DA5C1A5E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63ED-D93E-4D45-9565-BF0F0F64434D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42E8-E6B8-4960-ADF8-1DA5C1A5E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63ED-D93E-4D45-9565-BF0F0F64434D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42E8-E6B8-4960-ADF8-1DA5C1A5E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63ED-D93E-4D45-9565-BF0F0F64434D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42E8-E6B8-4960-ADF8-1DA5C1A5E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63ED-D93E-4D45-9565-BF0F0F64434D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42E8-E6B8-4960-ADF8-1DA5C1A5E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63ED-D93E-4D45-9565-BF0F0F64434D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42E8-E6B8-4960-ADF8-1DA5C1A5E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63ED-D93E-4D45-9565-BF0F0F64434D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42E8-E6B8-4960-ADF8-1DA5C1A5E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63ED-D93E-4D45-9565-BF0F0F64434D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42E8-E6B8-4960-ADF8-1DA5C1A5E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463ED-D93E-4D45-9565-BF0F0F64434D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D42E8-E6B8-4960-ADF8-1DA5C1A5E9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Keep Me Near the Cros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80999"/>
            <a:ext cx="51816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Fa</a:t>
            </a:r>
            <a:r>
              <a:rPr lang="en-US" b="1" dirty="0" smtClean="0"/>
              <a:t> Mi </a:t>
            </a:r>
            <a:r>
              <a:rPr lang="en-US" b="1" dirty="0" err="1" smtClean="0"/>
              <a:t>Sunmo</a:t>
            </a:r>
            <a:r>
              <a:rPr lang="en-US" b="1" dirty="0" smtClean="0"/>
              <a:t> </a:t>
            </a:r>
            <a:r>
              <a:rPr lang="en-US" b="1" dirty="0" err="1" smtClean="0"/>
              <a:t>Agbelebu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286000"/>
            <a:ext cx="6705600" cy="40386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Ese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Kini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Mi </a:t>
            </a:r>
            <a:r>
              <a:rPr lang="en-US" sz="1400" b="1" dirty="0" err="1" smtClean="0">
                <a:solidFill>
                  <a:schemeClr val="tx1"/>
                </a:solidFill>
              </a:rPr>
              <a:t>Sunmo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Agbelebu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Orisun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Iwosan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Itunu</a:t>
            </a:r>
            <a:r>
              <a:rPr lang="en-US" sz="1400" b="1" dirty="0" smtClean="0">
                <a:solidFill>
                  <a:schemeClr val="tx1"/>
                </a:solidFill>
              </a:rPr>
              <a:t> fun </a:t>
            </a:r>
            <a:r>
              <a:rPr lang="en-US" sz="1400" b="1" dirty="0" err="1" smtClean="0">
                <a:solidFill>
                  <a:schemeClr val="tx1"/>
                </a:solidFill>
              </a:rPr>
              <a:t>elese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Iye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f’eni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nku</a:t>
            </a:r>
            <a:r>
              <a:rPr lang="en-US" sz="1400" b="1" dirty="0" smtClean="0">
                <a:solidFill>
                  <a:schemeClr val="tx1"/>
                </a:solidFill>
              </a:rPr>
              <a:t> lo.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Egbe</a:t>
            </a:r>
            <a:r>
              <a:rPr lang="en-US" sz="14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Agbelebu</a:t>
            </a:r>
            <a:r>
              <a:rPr lang="en-US" sz="1400" b="1" dirty="0" smtClean="0">
                <a:solidFill>
                  <a:srgbClr val="FF0000"/>
                </a:solidFill>
              </a:rPr>
              <a:t>  Kristi,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Ni </a:t>
            </a:r>
            <a:r>
              <a:rPr lang="en-US" sz="1400" b="1" dirty="0" err="1" smtClean="0">
                <a:solidFill>
                  <a:srgbClr val="FF0000"/>
                </a:solidFill>
              </a:rPr>
              <a:t>y’o</a:t>
            </a:r>
            <a:r>
              <a:rPr lang="en-US" sz="1400" b="1" dirty="0" smtClean="0">
                <a:solidFill>
                  <a:srgbClr val="FF0000"/>
                </a:solidFill>
              </a:rPr>
              <a:t> je </a:t>
            </a:r>
            <a:r>
              <a:rPr lang="en-US" sz="1400" b="1" dirty="0" err="1" smtClean="0">
                <a:solidFill>
                  <a:srgbClr val="FF0000"/>
                </a:solidFill>
              </a:rPr>
              <a:t>ogo</a:t>
            </a:r>
            <a:r>
              <a:rPr lang="en-US" sz="1400" b="1" dirty="0" smtClean="0">
                <a:solidFill>
                  <a:srgbClr val="FF0000"/>
                </a:solidFill>
              </a:rPr>
              <a:t> mi;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Titi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fi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goke</a:t>
            </a:r>
            <a:r>
              <a:rPr lang="en-US" sz="1400" b="1" dirty="0" smtClean="0">
                <a:solidFill>
                  <a:srgbClr val="FF0000"/>
                </a:solidFill>
              </a:rPr>
              <a:t> lo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S’ibi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isimi</a:t>
            </a:r>
            <a:r>
              <a:rPr lang="en-US" sz="1400" b="1" dirty="0" smtClean="0">
                <a:solidFill>
                  <a:srgbClr val="FF0000"/>
                </a:solidFill>
              </a:rPr>
              <a:t> mi.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Ese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Keji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smtClean="0">
                <a:solidFill>
                  <a:schemeClr val="tx1"/>
                </a:solidFill>
              </a:rPr>
              <a:t>Nib</a:t>
            </a:r>
            <a:r>
              <a:rPr lang="en-US" sz="1400" b="1" dirty="0" smtClean="0">
                <a:solidFill>
                  <a:schemeClr val="tx1"/>
                </a:solidFill>
              </a:rPr>
              <a:t>’ </a:t>
            </a:r>
            <a:r>
              <a:rPr lang="en-US" sz="1400" b="1" dirty="0" err="1" smtClean="0">
                <a:solidFill>
                  <a:schemeClr val="tx1"/>
                </a:solidFill>
              </a:rPr>
              <a:t>Agbelebu</a:t>
            </a:r>
            <a:r>
              <a:rPr lang="en-US" sz="1400" b="1" dirty="0" smtClean="0">
                <a:solidFill>
                  <a:schemeClr val="tx1"/>
                </a:solidFill>
              </a:rPr>
              <a:t> mo </a:t>
            </a:r>
            <a:r>
              <a:rPr lang="en-US" sz="1400" b="1" dirty="0" err="1" smtClean="0">
                <a:solidFill>
                  <a:schemeClr val="tx1"/>
                </a:solidFill>
              </a:rPr>
              <a:t>ri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Anu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ife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Jesu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Nibe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I’Orun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ododo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Ti ran </a:t>
            </a:r>
            <a:r>
              <a:rPr lang="en-US" sz="1400" b="1" dirty="0" err="1" smtClean="0">
                <a:solidFill>
                  <a:schemeClr val="tx1"/>
                </a:solidFill>
              </a:rPr>
              <a:t>si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okan</a:t>
            </a:r>
            <a:r>
              <a:rPr lang="en-US" sz="1400" b="1" dirty="0" smtClean="0">
                <a:solidFill>
                  <a:schemeClr val="tx1"/>
                </a:solidFill>
              </a:rPr>
              <a:t> mi.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Ese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Keta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 Nib</a:t>
            </a:r>
            <a:r>
              <a:rPr lang="en-US" sz="1400" b="1" dirty="0" smtClean="0">
                <a:solidFill>
                  <a:schemeClr val="tx1"/>
                </a:solidFill>
              </a:rPr>
              <a:t>’ </a:t>
            </a:r>
            <a:r>
              <a:rPr lang="en-US" sz="1400" b="1" dirty="0" err="1" smtClean="0">
                <a:solidFill>
                  <a:schemeClr val="tx1"/>
                </a:solidFill>
              </a:rPr>
              <a:t>Agbelebu</a:t>
            </a:r>
            <a:r>
              <a:rPr lang="en-US" sz="1400" b="1" dirty="0" smtClean="0">
                <a:solidFill>
                  <a:schemeClr val="tx1"/>
                </a:solidFill>
              </a:rPr>
              <a:t> mo </a:t>
            </a:r>
            <a:r>
              <a:rPr lang="en-US" sz="1400" b="1" dirty="0" err="1" smtClean="0">
                <a:solidFill>
                  <a:schemeClr val="tx1"/>
                </a:solidFill>
              </a:rPr>
              <a:t>ri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Odagutan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t’a</a:t>
            </a:r>
            <a:r>
              <a:rPr lang="en-US" sz="1400" b="1" dirty="0" smtClean="0">
                <a:solidFill>
                  <a:schemeClr val="tx1"/>
                </a:solidFill>
              </a:rPr>
              <a:t> pa,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‘</a:t>
            </a:r>
            <a:r>
              <a:rPr lang="en-US" sz="1400" b="1" dirty="0" err="1" smtClean="0">
                <a:solidFill>
                  <a:schemeClr val="tx1"/>
                </a:solidFill>
              </a:rPr>
              <a:t>Jojumo</a:t>
            </a:r>
            <a:r>
              <a:rPr lang="en-US" sz="1400" b="1" dirty="0" smtClean="0">
                <a:solidFill>
                  <a:schemeClr val="tx1"/>
                </a:solidFill>
              </a:rPr>
              <a:t> ran mi </a:t>
            </a:r>
            <a:r>
              <a:rPr lang="en-US" sz="1400" b="1" dirty="0" err="1" smtClean="0">
                <a:solidFill>
                  <a:schemeClr val="tx1"/>
                </a:solidFill>
              </a:rPr>
              <a:t>leti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Ijiya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kalfari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Ese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Kerin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ngbadura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ki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nsora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Nibi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Agbelebu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iranti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ife</a:t>
            </a:r>
            <a:r>
              <a:rPr lang="en-US" sz="1400" b="1" dirty="0" smtClean="0">
                <a:solidFill>
                  <a:schemeClr val="tx1"/>
                </a:solidFill>
              </a:rPr>
              <a:t> Re,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Ma </a:t>
            </a:r>
            <a:r>
              <a:rPr lang="en-US" sz="1400" b="1" dirty="0" err="1" smtClean="0">
                <a:solidFill>
                  <a:schemeClr val="tx1"/>
                </a:solidFill>
              </a:rPr>
              <a:t>fi</a:t>
            </a:r>
            <a:r>
              <a:rPr lang="en-US" sz="1400" b="1" dirty="0" smtClean="0">
                <a:solidFill>
                  <a:schemeClr val="tx1"/>
                </a:solidFill>
              </a:rPr>
              <a:t> mi ‘le </a:t>
            </a:r>
            <a:r>
              <a:rPr lang="en-US" sz="1400" b="1" dirty="0" err="1" smtClean="0">
                <a:solidFill>
                  <a:schemeClr val="tx1"/>
                </a:solidFill>
              </a:rPr>
              <a:t>titi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106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 Mi Sunmo Agbelebu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 Mi Sunmo Agbelebu</dc:title>
  <dc:creator>FRONT</dc:creator>
  <cp:lastModifiedBy>FRONT</cp:lastModifiedBy>
  <cp:revision>16</cp:revision>
  <dcterms:created xsi:type="dcterms:W3CDTF">2024-01-05T19:51:56Z</dcterms:created>
  <dcterms:modified xsi:type="dcterms:W3CDTF">2025-01-06T16:35:30Z</dcterms:modified>
</cp:coreProperties>
</file>