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D5228-6E87-4891-99EC-B235FA8C1226}" type="datetimeFigureOut">
              <a:rPr lang="en-US" smtClean="0"/>
              <a:pPr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8982E-7DB1-45CF-9DC2-B54FA7315D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t is wel met my si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Dit is wel met my </a:t>
            </a:r>
            <a:r>
              <a:rPr lang="nl-NL" b="1" dirty="0" smtClean="0"/>
              <a:t>siel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3657600" cy="4800600"/>
          </a:xfrm>
        </p:spPr>
        <p:txBody>
          <a:bodyPr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vrede my pad deur die wêreld verlig,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smarte my dreig te verniel,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antwoord ek vry, watter lot my ook tref: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wel, dit is wel met my siel! 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Koor: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Dit </a:t>
            </a:r>
            <a:r>
              <a:rPr lang="nl-NL" sz="1400" b="1" dirty="0" smtClean="0">
                <a:solidFill>
                  <a:srgbClr val="FF0000"/>
                </a:solidFill>
              </a:rPr>
              <a:t>is wel met my siel,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Dit </a:t>
            </a:r>
            <a:r>
              <a:rPr lang="nl-NL" sz="1400" b="1" dirty="0" smtClean="0">
                <a:solidFill>
                  <a:srgbClr val="FF0000"/>
                </a:solidFill>
              </a:rPr>
              <a:t>is wel, dit is wel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Met </a:t>
            </a:r>
            <a:r>
              <a:rPr lang="nl-NL" sz="1400" b="1" dirty="0" smtClean="0">
                <a:solidFill>
                  <a:srgbClr val="FF0000"/>
                </a:solidFill>
              </a:rPr>
              <a:t>my siel! 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Voorheen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die sonde gedurig gekwel,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dikwels my vreugde verteer;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Nou's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 vergeef en geheg aan sy kruis: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siel, loof die heer, loof die heer! </a:t>
            </a:r>
          </a:p>
          <a:p>
            <a:pPr algn="l"/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Voortaan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dit christus, ja, christus alleen,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Selfs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ek in droefheid moet kniel;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Geen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stryd is te swaar nie, in lewe en dood</a:t>
            </a:r>
          </a:p>
          <a:p>
            <a:pPr algn="l"/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Bly 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heiland die troos van my siel</a:t>
            </a:r>
            <a:r>
              <a:rPr lang="nl-N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nl-N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136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Dit is wel met my siel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wel met my siel afrikans</dc:title>
  <dc:creator>FRONT</dc:creator>
  <cp:lastModifiedBy>FRONT</cp:lastModifiedBy>
  <cp:revision>8</cp:revision>
  <dcterms:created xsi:type="dcterms:W3CDTF">2024-05-17T02:21:16Z</dcterms:created>
  <dcterms:modified xsi:type="dcterms:W3CDTF">2025-01-01T15:08:04Z</dcterms:modified>
</cp:coreProperties>
</file>