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DD7F-B256-4552-B0C4-57BEFAA1127C}" type="datetimeFigureOut">
              <a:rPr lang="en-US" smtClean="0"/>
              <a:pPr/>
              <a:t>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11D1B-B9C9-4E30-83D2-D3DA69C068D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Fountain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117616" y="1340768"/>
            <a:ext cx="6026384" cy="46604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maraso y'umuki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228600"/>
            <a:ext cx="45720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 </a:t>
            </a:r>
            <a:r>
              <a:rPr lang="en-US" b="1" dirty="0" err="1" smtClean="0"/>
              <a:t>Amaraso</a:t>
            </a:r>
            <a:r>
              <a:rPr lang="en-US" b="1" dirty="0" smtClean="0"/>
              <a:t> </a:t>
            </a:r>
            <a:r>
              <a:rPr lang="en-US" b="1" dirty="0" err="1"/>
              <a:t>y'umukiza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14400"/>
            <a:ext cx="45720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Yaviriy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abantu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Abogamwo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barakira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Bakera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Ndagushima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wanje</a:t>
            </a:r>
            <a:r>
              <a:rPr lang="en-US" sz="1600" b="1" dirty="0" smtClean="0">
                <a:solidFill>
                  <a:srgbClr val="FF0000"/>
                </a:solidFill>
              </a:rPr>
              <a:t>. </a:t>
            </a:r>
            <a:r>
              <a:rPr lang="en-US" sz="1600" b="1" dirty="0" err="1" smtClean="0">
                <a:solidFill>
                  <a:srgbClr val="FF0000"/>
                </a:solidFill>
              </a:rPr>
              <a:t>Wangiriy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imbabazi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Wogeshej</a:t>
            </a:r>
            <a:r>
              <a:rPr lang="en-US" sz="1600" b="1" dirty="0" smtClean="0">
                <a:solidFill>
                  <a:srgbClr val="FF0000"/>
                </a:solidFill>
              </a:rPr>
              <a:t>' </a:t>
            </a:r>
            <a:r>
              <a:rPr lang="en-US" sz="1600" b="1" dirty="0" err="1" smtClean="0">
                <a:solidFill>
                  <a:srgbClr val="FF0000"/>
                </a:solidFill>
              </a:rPr>
              <a:t>ivyaha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vyanje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Amaraso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yawe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mwambuzi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yapfa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Yarons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ikigongwe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‘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umuhwere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Untabar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unkize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Ni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Intama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ngukundiye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Amaraso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Wavuye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kubganje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cobasha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Kunkurakw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ivyaha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gucungura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n'abandi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Bizey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Umukiza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isoko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Nizeye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ukuri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ndirimb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urwo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rukundo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Wankunze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16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115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Amaraso y'umukiza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Amaraso y'umukiza  Kinyarwanda</dc:title>
  <dc:creator>FRONT</dc:creator>
  <cp:lastModifiedBy>FRONT</cp:lastModifiedBy>
  <cp:revision>7</cp:revision>
  <dcterms:created xsi:type="dcterms:W3CDTF">2024-05-01T00:16:41Z</dcterms:created>
  <dcterms:modified xsi:type="dcterms:W3CDTF">2025-01-09T16:51:58Z</dcterms:modified>
</cp:coreProperties>
</file>