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9F403-2E59-4535-87CB-8CA855510487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9F403-2E59-4535-87CB-8CA85551048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AA250-257A-4A81-9134-38D3C67B3A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hou Joyful, O Thou Wonderful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何等喜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228600"/>
            <a:ext cx="2438400" cy="2286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何等喜樂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1066800"/>
            <a:ext cx="2819400" cy="3962400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夜間牧人看守羊群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忽聞天使傳報喜訊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何等喜樂 大喜樂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大喜樂 大喜樂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至高之處讚美真神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至高之處讚美真神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正如預言在伯利恆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一嬰孩今日已降生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馬槽裡安臥的嬰孩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將為世人代還罪債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神將愛子今賜給我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心中充滿永遠喜樂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103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何等喜樂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6</cp:revision>
  <dcterms:created xsi:type="dcterms:W3CDTF">2023-11-15T00:21:27Z</dcterms:created>
  <dcterms:modified xsi:type="dcterms:W3CDTF">2024-12-10T15:57:53Z</dcterms:modified>
</cp:coreProperties>
</file>