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2" d="100"/>
          <a:sy n="82" d="100"/>
        </p:scale>
        <p:origin x="-3288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1B34F-52B0-4D18-A5AA-C0DD1FB7E855}" type="datetimeFigureOut">
              <a:rPr lang="en-US" smtClean="0"/>
              <a:pPr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7AC66-3572-4284-A2EA-CDD35158DD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Is He In Yonder Stall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o Is He in Yonder Stall piano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599"/>
            <a:ext cx="8382000" cy="609601"/>
          </a:xfrm>
        </p:spPr>
        <p:txBody>
          <a:bodyPr>
            <a:normAutofit fontScale="90000"/>
          </a:bodyPr>
          <a:lstStyle/>
          <a:p>
            <a:r>
              <a:rPr lang="hi-IN" sz="4000" b="1" dirty="0">
                <a:solidFill>
                  <a:schemeClr val="bg1"/>
                </a:solidFill>
              </a:rPr>
              <a:t>कसका सामू गोठमा घुँड़ा टेक्छन्‌ </a:t>
            </a:r>
            <a:r>
              <a:rPr lang="hi-IN" sz="4000" b="1" dirty="0" smtClean="0">
                <a:solidFill>
                  <a:schemeClr val="bg1"/>
                </a:solidFill>
              </a:rPr>
              <a:t>गोठाला</a:t>
            </a:r>
            <a:r>
              <a:rPr lang="hi-IN" sz="4000" b="1" dirty="0" smtClean="0">
                <a:solidFill>
                  <a:schemeClr val="bg1"/>
                </a:solidFill>
              </a:rPr>
              <a:t>?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4648200" cy="3733800"/>
          </a:xfrm>
        </p:spPr>
        <p:txBody>
          <a:bodyPr>
            <a:noAutofit/>
          </a:bodyPr>
          <a:lstStyle/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१.  कसका सामू गोठमा घुँड़ा टेक्छन्‌ गोठाला ?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प्रभु हो उदेकको कुरा, प्रभु हो वैभवका राजा</a:t>
            </a:r>
          </a:p>
          <a:p>
            <a:pPr algn="l"/>
            <a:r>
              <a:rPr lang="hi-IN" sz="1400" b="1" dirty="0" smtClean="0">
                <a:solidFill>
                  <a:srgbClr val="FF0000"/>
                </a:solidFill>
              </a:rPr>
              <a:t>घुँड़ा टेक्दै हामी आऔँ, प्रभु ख्रीष्टमा मुकुट लाऔँ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२.  खुशी भई घरैमा आफ्नो हातले काम गर्दा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३.  सारो भोको जंगलमा शैतानसँग युद्ध गर्दा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४.  आफ्नो मीतको चिहानमा उभी दुःखले रुँदा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५.  संकट भई बारीमा आधा रात प्रार्थना गर्दा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६.  पापको क्रूसमा टाँगिदा, शत्रुलाई आशिष्‌ दिँदा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७.  आफ्नो निज चिहान छोड़्दा, यस संसारको त्राण गर्दा </a:t>
            </a:r>
          </a:p>
          <a:p>
            <a:pPr algn="l"/>
            <a:endParaRPr lang="hi-IN" sz="1400" b="1" dirty="0" smtClean="0">
              <a:solidFill>
                <a:schemeClr val="bg1"/>
              </a:solidFill>
            </a:endParaRPr>
          </a:p>
          <a:p>
            <a:pPr algn="l"/>
            <a:r>
              <a:rPr lang="hi-IN" sz="1400" b="1" dirty="0" smtClean="0">
                <a:solidFill>
                  <a:schemeClr val="bg1"/>
                </a:solidFill>
              </a:rPr>
              <a:t>८.  स्वर्गको सिंहासनमा बसीकन राज्य गर्दा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कसका सामू गोठमा घुँड़ा टेक्छन्‌ गोठाला?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कसका सामू गोठमा घुँड़ा टेक्छन्‌ गोठाला? nepal</dc:title>
  <dc:creator>FRONT</dc:creator>
  <cp:lastModifiedBy>FRONT</cp:lastModifiedBy>
  <cp:revision>5</cp:revision>
  <dcterms:created xsi:type="dcterms:W3CDTF">2024-12-12T17:57:42Z</dcterms:created>
  <dcterms:modified xsi:type="dcterms:W3CDTF">2024-12-15T23:43:07Z</dcterms:modified>
</cp:coreProperties>
</file>