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8D820-7BE2-4F64-A6DA-A13198C0F155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8A2A8-883A-44DF-940D-03C3B5488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He in Yonder Stall piano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هو الرب ما أسماه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914400"/>
            <a:ext cx="5410200" cy="4495800"/>
          </a:xfrm>
        </p:spPr>
        <p:txBody>
          <a:bodyPr numCol="2">
            <a:noAutofit/>
          </a:bodyPr>
          <a:lstStyle/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5- </a:t>
            </a:r>
            <a:r>
              <a:rPr lang="ar-AE" sz="1400" b="1" dirty="0" smtClean="0">
                <a:solidFill>
                  <a:schemeClr val="bg1"/>
                </a:solidFill>
              </a:rPr>
              <a:t>مَن في غمرة الآلامْ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خلَّصَ كلَّ الأنامْ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6- مَن قد أبطلَ الحِمامْ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واهبا لنا السلامْ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7- مَن مضى إلى السما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شافعاً ومُنعما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8- مَن إلى العرش الرفيعْ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قد </a:t>
            </a:r>
            <a:r>
              <a:rPr lang="ar-AE" sz="1400" b="1" dirty="0" smtClean="0">
                <a:solidFill>
                  <a:schemeClr val="bg1"/>
                </a:solidFill>
              </a:rPr>
              <a:t>سما فوقَ </a:t>
            </a:r>
            <a:r>
              <a:rPr lang="ar-AE" sz="1400" b="1" dirty="0" smtClean="0">
                <a:solidFill>
                  <a:schemeClr val="bg1"/>
                </a:solidFill>
              </a:rPr>
              <a:t>الجميعْ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endParaRPr lang="en-US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1- </a:t>
            </a:r>
            <a:r>
              <a:rPr lang="ar-AE" sz="1400" b="1" dirty="0" smtClean="0">
                <a:solidFill>
                  <a:schemeClr val="bg1"/>
                </a:solidFill>
              </a:rPr>
              <a:t>لمن زان المِذودا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أتى القوم سُجَّدا</a:t>
            </a:r>
          </a:p>
          <a:p>
            <a:pPr algn="r"/>
            <a:endParaRPr lang="ar-AE" sz="1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هو الرب ما أسماهُ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هو الملك الإلهُ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للمسيح نسجدُ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على الكل سيدُ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2- عنا جُرِّبَ وصامْ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ومحا كلَّ الآثامْ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3- مَن قد صلى واقتدرْ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على قبرِ لِعازَرْ</a:t>
            </a:r>
          </a:p>
          <a:p>
            <a:pPr algn="r"/>
            <a:endParaRPr lang="ar-AE" sz="14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4- مَن قد صارعَ الشيطانْ</a:t>
            </a:r>
          </a:p>
          <a:p>
            <a:pPr algn="r"/>
            <a:r>
              <a:rPr lang="ar-AE" sz="1400" b="1" dirty="0" smtClean="0">
                <a:solidFill>
                  <a:schemeClr val="bg1"/>
                </a:solidFill>
              </a:rPr>
              <a:t>في بستان جثسَيمانْ</a:t>
            </a:r>
          </a:p>
          <a:p>
            <a:pPr algn="r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80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هو الرب ما أسماه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هو الرب ما أسماه</dc:title>
  <dc:creator>FRONT</dc:creator>
  <cp:lastModifiedBy>FRONT</cp:lastModifiedBy>
  <cp:revision>2</cp:revision>
  <dcterms:created xsi:type="dcterms:W3CDTF">2023-10-30T13:55:58Z</dcterms:created>
  <dcterms:modified xsi:type="dcterms:W3CDTF">2024-12-14T17:36:22Z</dcterms:modified>
</cp:coreProperties>
</file>