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4066-95A3-4A32-A4D2-3D24A5CF6100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AB51-66FA-48DB-96DF-8FC92CFA5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4066-95A3-4A32-A4D2-3D24A5CF6100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AB51-66FA-48DB-96DF-8FC92CFA5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4066-95A3-4A32-A4D2-3D24A5CF6100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AB51-66FA-48DB-96DF-8FC92CFA5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4066-95A3-4A32-A4D2-3D24A5CF6100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AB51-66FA-48DB-96DF-8FC92CFA5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4066-95A3-4A32-A4D2-3D24A5CF6100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AB51-66FA-48DB-96DF-8FC92CFA5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4066-95A3-4A32-A4D2-3D24A5CF6100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AB51-66FA-48DB-96DF-8FC92CFA5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4066-95A3-4A32-A4D2-3D24A5CF6100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AB51-66FA-48DB-96DF-8FC92CFA5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4066-95A3-4A32-A4D2-3D24A5CF6100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AB51-66FA-48DB-96DF-8FC92CFA5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4066-95A3-4A32-A4D2-3D24A5CF6100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AB51-66FA-48DB-96DF-8FC92CFA5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4066-95A3-4A32-A4D2-3D24A5CF6100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AB51-66FA-48DB-96DF-8FC92CFA5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4066-95A3-4A32-A4D2-3D24A5CF6100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AB51-66FA-48DB-96DF-8FC92CFA5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34066-95A3-4A32-A4D2-3D24A5CF6100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9AB51-66FA-48DB-96DF-8FC92CFA58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Zion's daughter, O rejoic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ion's daughter, O rej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5626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Zion's daughter, O rejoice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"/>
            <a:ext cx="7772400" cy="34290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1. Zion's daughter, O rejoice!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Shout aloud, Jerusalem!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Lo, thy King doth come to thee,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Yea, He comes, the Prince of Peace!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Zion's daughter, O rejoice!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Shout aloud, Jerusalem!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2. Hail, hosanna, David's Son,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Be Thou to Thy people blest!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Thine</a:t>
            </a:r>
            <a:r>
              <a:rPr lang="en-US" sz="1400" b="1" dirty="0" smtClean="0">
                <a:solidFill>
                  <a:schemeClr val="tx1"/>
                </a:solidFill>
              </a:rPr>
              <a:t> eternal kingdom come!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Praise be sung to Thee on high!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Hail, hosanna, David's Son,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Be Thou to Thy people blest!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</a:t>
            </a:r>
            <a:r>
              <a:rPr lang="en-US" sz="1400" b="1" dirty="0" smtClean="0">
                <a:solidFill>
                  <a:schemeClr val="tx1"/>
                </a:solidFill>
              </a:rPr>
              <a:t>. Hail, hosanna, David's Son,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Be Thou welcome, gentle King!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Firmly stands Thy throne of peace,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Thou, the Father's only Son!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Hail, hosanna, David's Son,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Be Thou to Thy people blest</a:t>
            </a:r>
            <a:r>
              <a:rPr lang="en-US" sz="1400" b="1" dirty="0" smtClean="0">
                <a:solidFill>
                  <a:schemeClr val="tx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Zion's daughter, O rejoice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Zion's daughter, O rejoice</dc:title>
  <dc:creator>FRONT</dc:creator>
  <cp:lastModifiedBy>FRONT</cp:lastModifiedBy>
  <cp:revision>3</cp:revision>
  <dcterms:created xsi:type="dcterms:W3CDTF">2024-12-04T00:20:02Z</dcterms:created>
  <dcterms:modified xsi:type="dcterms:W3CDTF">2024-12-04T16:51:21Z</dcterms:modified>
</cp:coreProperties>
</file>