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9CEA-88EE-4BB0-AF9A-EBBFF7AFDA0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0B5B-8AA4-4D9D-8001-56118FF0A1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imba, Sikize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Waimba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Sikizeni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348800"/>
            <a:ext cx="4419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Waimba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sikizeni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Malaika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mbinguni</a:t>
            </a:r>
            <a:r>
              <a:rPr lang="en-US" sz="1600" b="1" dirty="0">
                <a:solidFill>
                  <a:schemeClr val="bg1"/>
                </a:solidFill>
              </a:rPr>
              <a:t>;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Wimbo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tamu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sana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pendo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zake</a:t>
            </a:r>
            <a:r>
              <a:rPr lang="en-US" sz="1600" b="1" dirty="0">
                <a:solidFill>
                  <a:schemeClr val="bg1"/>
                </a:solidFill>
              </a:rPr>
              <a:t> Bwana;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"</a:t>
            </a:r>
            <a:r>
              <a:rPr lang="en-US" sz="1600" b="1" dirty="0" err="1">
                <a:solidFill>
                  <a:schemeClr val="bg1"/>
                </a:solidFill>
              </a:rPr>
              <a:t>Duniani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salama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Kwa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wakosa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rehema</a:t>
            </a:r>
            <a:r>
              <a:rPr lang="en-US" sz="1600" b="1" dirty="0">
                <a:solidFill>
                  <a:schemeClr val="bg1"/>
                </a:solidFill>
              </a:rPr>
              <a:t>."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Sisi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sote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twimbe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Nao</a:t>
            </a:r>
            <a:r>
              <a:rPr lang="en-US" sz="1600" b="1" dirty="0">
                <a:solidFill>
                  <a:schemeClr val="bg1"/>
                </a:solidFill>
              </a:rPr>
              <a:t> wale </a:t>
            </a:r>
            <a:r>
              <a:rPr lang="en-US" sz="1600" b="1" dirty="0" err="1">
                <a:solidFill>
                  <a:schemeClr val="bg1"/>
                </a:solidFill>
              </a:rPr>
              <a:t>wajumbe</a:t>
            </a:r>
            <a:r>
              <a:rPr lang="en-US" sz="1600" b="1" dirty="0">
                <a:solidFill>
                  <a:schemeClr val="bg1"/>
                </a:solidFill>
              </a:rPr>
              <a:t>;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Waimba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sikizeni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Malaika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mbinguni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2. </a:t>
            </a:r>
            <a:r>
              <a:rPr lang="en-US" sz="1600" b="1" dirty="0" err="1">
                <a:solidFill>
                  <a:schemeClr val="bg1"/>
                </a:solidFill>
              </a:rPr>
              <a:t>Ndiye</a:t>
            </a:r>
            <a:r>
              <a:rPr lang="en-US" sz="1600" b="1" dirty="0">
                <a:solidFill>
                  <a:schemeClr val="bg1"/>
                </a:solidFill>
              </a:rPr>
              <a:t> Bwana </a:t>
            </a:r>
            <a:r>
              <a:rPr lang="en-US" sz="1600" b="1" dirty="0" err="1">
                <a:solidFill>
                  <a:schemeClr val="bg1"/>
                </a:solidFill>
              </a:rPr>
              <a:t>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mbingu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Tangu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milele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Mungu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Amezaliwa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mwili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Mwana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mwanamwali</a:t>
            </a:r>
            <a:r>
              <a:rPr lang="en-US" sz="1600" b="1" dirty="0">
                <a:solidFill>
                  <a:schemeClr val="bg1"/>
                </a:solidFill>
              </a:rPr>
              <a:t>;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Ametoka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enzini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Kuja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ulimwenguni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Mwokozi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atufie</a:t>
            </a:r>
            <a:r>
              <a:rPr lang="en-US" sz="1600" b="1" dirty="0">
                <a:solidFill>
                  <a:schemeClr val="bg1"/>
                </a:solidFill>
              </a:rPr>
              <a:t>, Ili </a:t>
            </a:r>
            <a:r>
              <a:rPr lang="en-US" sz="1600" b="1" dirty="0" err="1">
                <a:solidFill>
                  <a:schemeClr val="bg1"/>
                </a:solidFill>
              </a:rPr>
              <a:t>tusipotee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3. </a:t>
            </a:r>
            <a:r>
              <a:rPr lang="en-US" sz="1600" b="1" dirty="0" err="1">
                <a:solidFill>
                  <a:schemeClr val="bg1"/>
                </a:solidFill>
              </a:rPr>
              <a:t>Seyidi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wa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amani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Ametoka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Mbinguni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Jua</a:t>
            </a:r>
            <a:r>
              <a:rPr lang="en-US" sz="1600" b="1" dirty="0">
                <a:solidFill>
                  <a:schemeClr val="bg1"/>
                </a:solidFill>
              </a:rPr>
              <a:t> la </a:t>
            </a:r>
            <a:r>
              <a:rPr lang="en-US" sz="1600" b="1" dirty="0" err="1">
                <a:solidFill>
                  <a:schemeClr val="bg1"/>
                </a:solidFill>
              </a:rPr>
              <a:t>haki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ndite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Atumulikiaye</a:t>
            </a:r>
            <a:r>
              <a:rPr lang="en-US" sz="1600" b="1" dirty="0">
                <a:solidFill>
                  <a:schemeClr val="bg1"/>
                </a:solidFill>
              </a:rPr>
              <a:t>;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Amejivua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enzi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Alivyo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mapenzi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Ataka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kutuponya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Kutuzalisha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upya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Njoo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upesi</a:t>
            </a:r>
            <a:r>
              <a:rPr lang="en-US" sz="1600" b="1" dirty="0" smtClean="0">
                <a:solidFill>
                  <a:schemeClr val="bg1"/>
                </a:solidFill>
              </a:rPr>
              <a:t>, Bwana </a:t>
            </a:r>
            <a:r>
              <a:rPr lang="en-US" sz="1600" b="1" dirty="0" err="1" smtClean="0">
                <a:solidFill>
                  <a:schemeClr val="bg1"/>
                </a:solidFill>
              </a:rPr>
              <a:t>Twakutamani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Kaa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nasi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Mwokosi</a:t>
            </a:r>
            <a:r>
              <a:rPr lang="en-US" sz="1600" b="1" dirty="0" smtClean="0">
                <a:solidFill>
                  <a:schemeClr val="bg1"/>
                </a:solidFill>
              </a:rPr>
              <a:t> Vita </a:t>
            </a:r>
            <a:r>
              <a:rPr lang="en-US" sz="1600" b="1" dirty="0" err="1" smtClean="0">
                <a:solidFill>
                  <a:schemeClr val="bg1"/>
                </a:solidFill>
              </a:rPr>
              <a:t>hatuviwezi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Vunja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kichwa</a:t>
            </a:r>
            <a:r>
              <a:rPr lang="en-US" sz="1600" b="1" dirty="0" smtClean="0">
                <a:solidFill>
                  <a:schemeClr val="bg1"/>
                </a:solidFill>
              </a:rPr>
              <a:t> cha </a:t>
            </a:r>
            <a:r>
              <a:rPr lang="en-US" sz="1600" b="1" dirty="0" err="1" smtClean="0">
                <a:solidFill>
                  <a:schemeClr val="bg1"/>
                </a:solidFill>
              </a:rPr>
              <a:t>nyoka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andika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Tufanane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Kwetu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upewe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Waimba, Sikizeni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Waimba, Sikizeni  Swahili</dc:title>
  <dc:creator>FRONT</dc:creator>
  <cp:lastModifiedBy>FRONT</cp:lastModifiedBy>
  <cp:revision>12</cp:revision>
  <dcterms:created xsi:type="dcterms:W3CDTF">2024-12-18T17:48:07Z</dcterms:created>
  <dcterms:modified xsi:type="dcterms:W3CDTF">2024-12-19T15:39:04Z</dcterms:modified>
</cp:coreProperties>
</file>