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18377-7FFD-402B-A17A-6161D2D3C754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769CA-3DB0-45D5-92D0-25534D2616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esterday, Today, Forever.jpg"/>
          <p:cNvPicPr>
            <a:picLocks noChangeAspect="1"/>
          </p:cNvPicPr>
          <p:nvPr userDrawn="1"/>
        </p:nvPicPr>
        <p:blipFill>
          <a:blip r:embed="rId14">
            <a:lum bright="47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čera, dnes i na ve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81000"/>
            <a:ext cx="4724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Včera</a:t>
            </a:r>
            <a:r>
              <a:rPr lang="en-US" b="1" dirty="0"/>
              <a:t>, </a:t>
            </a:r>
            <a:r>
              <a:rPr lang="en-US" b="1" dirty="0" err="1"/>
              <a:t>dnes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 smtClean="0"/>
              <a:t>veky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839200" cy="4800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Včera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dnes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naveky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náš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Pán</a:t>
            </a:r>
            <a:r>
              <a:rPr lang="en-US" sz="1600" b="1" dirty="0" smtClean="0">
                <a:solidFill>
                  <a:schemeClr val="tx1"/>
                </a:solidFill>
              </a:rPr>
              <a:t> ten </a:t>
            </a:r>
            <a:r>
              <a:rPr lang="en-US" sz="1600" b="1" dirty="0" err="1" smtClean="0">
                <a:solidFill>
                  <a:schemeClr val="tx1"/>
                </a:solidFill>
              </a:rPr>
              <a:t>istý</a:t>
            </a:r>
            <a:r>
              <a:rPr lang="en-US" sz="1600" b="1" dirty="0" smtClean="0">
                <a:solidFill>
                  <a:schemeClr val="tx1"/>
                </a:solidFill>
              </a:rPr>
              <a:t> je.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Nechže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táto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víťazná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zvesť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celým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svetom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znie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Jeho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láska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zachraňuje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uzdravuje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svet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Teší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smutných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tíši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búrky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buď</a:t>
            </a:r>
            <a:r>
              <a:rPr lang="en-US" sz="1600" b="1" dirty="0" smtClean="0">
                <a:solidFill>
                  <a:schemeClr val="tx1"/>
                </a:solidFill>
              </a:rPr>
              <a:t> mu </a:t>
            </a:r>
            <a:r>
              <a:rPr lang="en-US" sz="1600" b="1" dirty="0" err="1" smtClean="0">
                <a:solidFill>
                  <a:schemeClr val="tx1"/>
                </a:solidFill>
              </a:rPr>
              <a:t>chvála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česť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Refrén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Včera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dnes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naveky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náš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Pán</a:t>
            </a:r>
            <a:r>
              <a:rPr lang="en-US" sz="1600" b="1" dirty="0" smtClean="0">
                <a:solidFill>
                  <a:srgbClr val="FF0000"/>
                </a:solidFill>
              </a:rPr>
              <a:t> ten </a:t>
            </a:r>
            <a:r>
              <a:rPr lang="en-US" sz="1600" b="1" dirty="0" err="1" smtClean="0">
                <a:solidFill>
                  <a:srgbClr val="FF0000"/>
                </a:solidFill>
              </a:rPr>
              <a:t>istý</a:t>
            </a:r>
            <a:r>
              <a:rPr lang="en-US" sz="1600" b="1" dirty="0" smtClean="0">
                <a:solidFill>
                  <a:srgbClr val="FF0000"/>
                </a:solidFill>
              </a:rPr>
              <a:t> je.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Svet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mení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Ježiš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nikdy</a:t>
            </a:r>
            <a:r>
              <a:rPr lang="en-US" sz="1600" b="1" dirty="0" smtClean="0">
                <a:solidFill>
                  <a:srgbClr val="FF0000"/>
                </a:solidFill>
              </a:rPr>
              <a:t>!  </a:t>
            </a:r>
            <a:r>
              <a:rPr lang="en-US" sz="1600" b="1" dirty="0" err="1" smtClean="0">
                <a:solidFill>
                  <a:srgbClr val="FF0000"/>
                </a:solidFill>
              </a:rPr>
              <a:t>Jemu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patrí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česť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Jeho</a:t>
            </a:r>
            <a:r>
              <a:rPr lang="en-US" sz="1600" b="1" dirty="0" smtClean="0">
                <a:solidFill>
                  <a:srgbClr val="FF0000"/>
                </a:solidFill>
              </a:rPr>
              <a:t> menu </a:t>
            </a:r>
            <a:r>
              <a:rPr lang="en-US" sz="1600" b="1" dirty="0" err="1" smtClean="0">
                <a:solidFill>
                  <a:srgbClr val="FF0000"/>
                </a:solidFill>
              </a:rPr>
              <a:t>česť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  <a:r>
              <a:rPr lang="en-US" sz="1600" b="1" dirty="0" err="1" smtClean="0">
                <a:solidFill>
                  <a:srgbClr val="FF0000"/>
                </a:solidFill>
              </a:rPr>
              <a:t>jeho</a:t>
            </a:r>
            <a:r>
              <a:rPr lang="en-US" sz="1600" b="1" dirty="0" smtClean="0">
                <a:solidFill>
                  <a:srgbClr val="FF0000"/>
                </a:solidFill>
              </a:rPr>
              <a:t> menu </a:t>
            </a:r>
            <a:r>
              <a:rPr lang="en-US" sz="1600" b="1" dirty="0" err="1" smtClean="0">
                <a:solidFill>
                  <a:srgbClr val="FF0000"/>
                </a:solidFill>
              </a:rPr>
              <a:t>česť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Svet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mení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Ježiš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nikdy</a:t>
            </a:r>
            <a:r>
              <a:rPr lang="en-US" sz="1600" b="1" dirty="0" smtClean="0">
                <a:solidFill>
                  <a:srgbClr val="FF0000"/>
                </a:solidFill>
              </a:rPr>
              <a:t>!  </a:t>
            </a:r>
            <a:r>
              <a:rPr lang="en-US" sz="1600" b="1" dirty="0" err="1" smtClean="0">
                <a:solidFill>
                  <a:srgbClr val="FF0000"/>
                </a:solidFill>
              </a:rPr>
              <a:t>Buď</a:t>
            </a:r>
            <a:r>
              <a:rPr lang="en-US" sz="1600" b="1" dirty="0" smtClean="0">
                <a:solidFill>
                  <a:srgbClr val="FF0000"/>
                </a:solidFill>
              </a:rPr>
              <a:t> mu </a:t>
            </a:r>
            <a:r>
              <a:rPr lang="en-US" sz="1600" b="1" dirty="0" err="1" smtClean="0">
                <a:solidFill>
                  <a:srgbClr val="FF0000"/>
                </a:solidFill>
              </a:rPr>
              <a:t>sláva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česť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Priateľ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hriešnych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hľadá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teba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márnotratný</a:t>
            </a:r>
            <a:r>
              <a:rPr lang="en-US" sz="1600" b="1" dirty="0" smtClean="0">
                <a:solidFill>
                  <a:schemeClr val="tx1"/>
                </a:solidFill>
              </a:rPr>
              <a:t> syn.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Ó, </a:t>
            </a:r>
            <a:r>
              <a:rPr lang="en-US" sz="1600" b="1" dirty="0" err="1" smtClean="0">
                <a:solidFill>
                  <a:schemeClr val="tx1"/>
                </a:solidFill>
              </a:rPr>
              <a:t>poď</a:t>
            </a:r>
            <a:r>
              <a:rPr lang="en-US" sz="1600" b="1" dirty="0" smtClean="0">
                <a:solidFill>
                  <a:schemeClr val="tx1"/>
                </a:solidFill>
              </a:rPr>
              <a:t> k </a:t>
            </a:r>
            <a:r>
              <a:rPr lang="en-US" sz="1600" b="1" dirty="0" err="1" smtClean="0">
                <a:solidFill>
                  <a:schemeClr val="tx1"/>
                </a:solidFill>
              </a:rPr>
              <a:t>nemu</a:t>
            </a:r>
            <a:r>
              <a:rPr lang="en-US" sz="1600" b="1" dirty="0" smtClean="0">
                <a:solidFill>
                  <a:schemeClr val="tx1"/>
                </a:solidFill>
              </a:rPr>
              <a:t>, On </a:t>
            </a:r>
            <a:r>
              <a:rPr lang="en-US" sz="1600" b="1" dirty="0" err="1" smtClean="0">
                <a:solidFill>
                  <a:schemeClr val="tx1"/>
                </a:solidFill>
              </a:rPr>
              <a:t>ťa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zbaví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pút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ťarchy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vín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Neodsúdi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povie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však</a:t>
            </a:r>
            <a:r>
              <a:rPr lang="en-US" sz="1600" b="1" dirty="0" smtClean="0">
                <a:solidFill>
                  <a:schemeClr val="tx1"/>
                </a:solidFill>
              </a:rPr>
              <a:t>:  „</a:t>
            </a:r>
            <a:r>
              <a:rPr lang="en-US" sz="1600" b="1" dirty="0" err="1" smtClean="0">
                <a:solidFill>
                  <a:schemeClr val="tx1"/>
                </a:solidFill>
              </a:rPr>
              <a:t>Choď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nehreš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viac</a:t>
            </a:r>
            <a:r>
              <a:rPr lang="en-US" sz="1600" b="1" dirty="0" smtClean="0">
                <a:solidFill>
                  <a:schemeClr val="tx1"/>
                </a:solidFill>
              </a:rPr>
              <a:t>.“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Odpustí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hriech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poteší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ťa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jak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za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dávnych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čias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Ježiš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často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uzdravoval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biednych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nemocných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Utíši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naše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žiale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dvíha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bezmocných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tebe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silu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zdravie</a:t>
            </a:r>
            <a:r>
              <a:rPr lang="en-US" sz="1600" b="1" dirty="0" smtClean="0">
                <a:solidFill>
                  <a:schemeClr val="tx1"/>
                </a:solidFill>
              </a:rPr>
              <a:t>,  k </a:t>
            </a:r>
            <a:r>
              <a:rPr lang="en-US" sz="1600" b="1" dirty="0" err="1" smtClean="0">
                <a:solidFill>
                  <a:schemeClr val="tx1"/>
                </a:solidFill>
              </a:rPr>
              <a:t>nemu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poď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ver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sťa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tej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žene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uzdravenej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dá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v </a:t>
            </a:r>
            <a:r>
              <a:rPr lang="en-US" sz="1600" b="1" dirty="0" err="1" smtClean="0">
                <a:solidFill>
                  <a:schemeClr val="tx1"/>
                </a:solidFill>
              </a:rPr>
              <a:t>srdce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mier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vtedy</a:t>
            </a:r>
            <a:r>
              <a:rPr lang="en-US" sz="1600" b="1" dirty="0" smtClean="0">
                <a:solidFill>
                  <a:schemeClr val="tx1"/>
                </a:solidFill>
              </a:rPr>
              <a:t> s </a:t>
            </a:r>
            <a:r>
              <a:rPr lang="en-US" sz="1600" b="1" dirty="0" err="1" smtClean="0">
                <a:solidFill>
                  <a:schemeClr val="tx1"/>
                </a:solidFill>
              </a:rPr>
              <a:t>učeníkmi</a:t>
            </a:r>
            <a:r>
              <a:rPr lang="en-US" sz="1600" b="1" dirty="0" smtClean="0">
                <a:solidFill>
                  <a:schemeClr val="tx1"/>
                </a:solidFill>
              </a:rPr>
              <a:t>  do </a:t>
            </a:r>
            <a:r>
              <a:rPr lang="en-US" sz="1600" b="1" dirty="0" err="1" smtClean="0">
                <a:solidFill>
                  <a:schemeClr val="tx1"/>
                </a:solidFill>
              </a:rPr>
              <a:t>Emauz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Pán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šiel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chodí</a:t>
            </a:r>
            <a:r>
              <a:rPr lang="en-US" sz="1600" b="1" dirty="0" smtClean="0">
                <a:solidFill>
                  <a:schemeClr val="tx1"/>
                </a:solidFill>
              </a:rPr>
              <a:t> s </a:t>
            </a:r>
            <a:r>
              <a:rPr lang="en-US" sz="1600" b="1" dirty="0" err="1" smtClean="0">
                <a:solidFill>
                  <a:schemeClr val="tx1"/>
                </a:solidFill>
              </a:rPr>
              <a:t>nami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žitia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cestou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sleduje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náš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cieľ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Skoro</a:t>
            </a:r>
            <a:r>
              <a:rPr lang="en-US" sz="1600" b="1" dirty="0" smtClean="0">
                <a:solidFill>
                  <a:schemeClr val="tx1"/>
                </a:solidFill>
              </a:rPr>
              <a:t> ho </a:t>
            </a:r>
            <a:r>
              <a:rPr lang="en-US" sz="1600" b="1" dirty="0" err="1" smtClean="0">
                <a:solidFill>
                  <a:schemeClr val="tx1"/>
                </a:solidFill>
              </a:rPr>
              <a:t>už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uvidíme</a:t>
            </a:r>
            <a:r>
              <a:rPr lang="en-US" sz="1600" b="1" dirty="0" smtClean="0">
                <a:solidFill>
                  <a:schemeClr val="tx1"/>
                </a:solidFill>
              </a:rPr>
              <a:t>  v </a:t>
            </a:r>
            <a:r>
              <a:rPr lang="en-US" sz="1600" b="1" dirty="0" err="1" smtClean="0">
                <a:solidFill>
                  <a:schemeClr val="tx1"/>
                </a:solidFill>
              </a:rPr>
              <a:t>jeho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slávny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deň</a:t>
            </a:r>
            <a:r>
              <a:rPr lang="en-US" sz="16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„</a:t>
            </a:r>
            <a:r>
              <a:rPr lang="en-US" sz="1600" b="1" dirty="0" err="1" smtClean="0">
                <a:solidFill>
                  <a:schemeClr val="tx1"/>
                </a:solidFill>
              </a:rPr>
              <a:t>Tento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Ježiš</a:t>
            </a:r>
            <a:r>
              <a:rPr lang="en-US" sz="1600" b="1" dirty="0" smtClean="0">
                <a:solidFill>
                  <a:schemeClr val="tx1"/>
                </a:solidFill>
              </a:rPr>
              <a:t> z </a:t>
            </a:r>
            <a:r>
              <a:rPr lang="en-US" sz="1600" b="1" dirty="0" err="1" smtClean="0">
                <a:solidFill>
                  <a:schemeClr val="tx1"/>
                </a:solidFill>
              </a:rPr>
              <a:t>neba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príde</a:t>
            </a:r>
            <a:r>
              <a:rPr lang="en-US" sz="1600" b="1" dirty="0" smtClean="0">
                <a:solidFill>
                  <a:schemeClr val="tx1"/>
                </a:solidFill>
              </a:rPr>
              <a:t>, 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odišiel</a:t>
            </a:r>
            <a:r>
              <a:rPr lang="en-US" sz="1600" b="1" dirty="0" smtClean="0">
                <a:solidFill>
                  <a:schemeClr val="tx1"/>
                </a:solidFill>
              </a:rPr>
              <a:t>.“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218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Včera, dnes i na veky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Včera, dnes i na veky czech</dc:title>
  <dc:creator>FRONT</dc:creator>
  <cp:lastModifiedBy>FRONT</cp:lastModifiedBy>
  <cp:revision>5</cp:revision>
  <dcterms:created xsi:type="dcterms:W3CDTF">2024-12-29T01:24:19Z</dcterms:created>
  <dcterms:modified xsi:type="dcterms:W3CDTF">2024-12-31T20:22:00Z</dcterms:modified>
</cp:coreProperties>
</file>