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5640D-B5A1-4686-8590-1CD383C7981A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8692-5AA7-4A99-A863-67ED7F74A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5640D-B5A1-4686-8590-1CD383C7981A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8692-5AA7-4A99-A863-67ED7F74A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5640D-B5A1-4686-8590-1CD383C7981A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8692-5AA7-4A99-A863-67ED7F74A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5640D-B5A1-4686-8590-1CD383C7981A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8692-5AA7-4A99-A863-67ED7F74A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5640D-B5A1-4686-8590-1CD383C7981A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8692-5AA7-4A99-A863-67ED7F74A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5640D-B5A1-4686-8590-1CD383C7981A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8692-5AA7-4A99-A863-67ED7F74A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5640D-B5A1-4686-8590-1CD383C7981A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8692-5AA7-4A99-A863-67ED7F74A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5640D-B5A1-4686-8590-1CD383C7981A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8692-5AA7-4A99-A863-67ED7F74A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5640D-B5A1-4686-8590-1CD383C7981A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8692-5AA7-4A99-A863-67ED7F74A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5640D-B5A1-4686-8590-1CD383C7981A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8692-5AA7-4A99-A863-67ED7F74A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5640D-B5A1-4686-8590-1CD383C7981A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8692-5AA7-4A99-A863-67ED7F74A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5640D-B5A1-4686-8590-1CD383C7981A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08692-5AA7-4A99-A863-67ED7F74AE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iossa on voi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1148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Uniossa</a:t>
            </a:r>
            <a:r>
              <a:rPr lang="en-US" b="1" dirty="0"/>
              <a:t> on </a:t>
            </a:r>
            <a:r>
              <a:rPr lang="en-US" b="1" dirty="0" err="1" smtClean="0"/>
              <a:t>voima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838200"/>
            <a:ext cx="9067800" cy="6019800"/>
          </a:xfrm>
        </p:spPr>
        <p:txBody>
          <a:bodyPr numCol="2">
            <a:noAutofit/>
          </a:bodyPr>
          <a:lstStyle/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 tahdot, ett' vapaus orjien ois,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käy joukkohon, suurunioon.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 tahdot, ett' kurjuus poistuisi pois,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lailla miehen sä käy taistohon.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i-FI" sz="1600" b="1" dirty="0" smtClean="0">
                <a:solidFill>
                  <a:srgbClr val="FF0000"/>
                </a:solidFill>
              </a:rPr>
              <a:t>Chrous</a:t>
            </a:r>
            <a:endParaRPr lang="fi-FI" sz="1600" b="1" dirty="0" smtClean="0">
              <a:solidFill>
                <a:srgbClr val="FF0000"/>
              </a:solidFill>
            </a:endParaRPr>
          </a:p>
          <a:p>
            <a:pPr algn="l"/>
            <a:r>
              <a:rPr lang="fi-FI" sz="1600" b="1" dirty="0" smtClean="0">
                <a:solidFill>
                  <a:srgbClr val="FF0000"/>
                </a:solidFill>
              </a:rPr>
              <a:t>Siinä voima, on voima, kun kaikin astutaan</a:t>
            </a:r>
          </a:p>
          <a:p>
            <a:pPr algn="l"/>
            <a:r>
              <a:rPr lang="fi-FI" sz="1600" b="1" dirty="0" smtClean="0">
                <a:solidFill>
                  <a:srgbClr val="FF0000"/>
                </a:solidFill>
              </a:rPr>
              <a:t>taisteloon, unioon.</a:t>
            </a:r>
          </a:p>
          <a:p>
            <a:pPr algn="l"/>
            <a:r>
              <a:rPr lang="fi-FI" sz="1600" b="1" dirty="0" smtClean="0">
                <a:solidFill>
                  <a:srgbClr val="FF0000"/>
                </a:solidFill>
              </a:rPr>
              <a:t>Se on voima, on voima, jolla hallitaan,</a:t>
            </a:r>
          </a:p>
          <a:p>
            <a:pPr algn="l"/>
            <a:r>
              <a:rPr lang="fi-FI" sz="1600" b="1" dirty="0" smtClean="0">
                <a:solidFill>
                  <a:srgbClr val="FF0000"/>
                </a:solidFill>
              </a:rPr>
              <a:t>maan aarteet me voitetaan.</a:t>
            </a: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Sä taivaanko aarteista uneksit ain'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päällä maan oot puutteissa?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Sä enkelin siipiä toivotko vain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rääsyihin tääll' tyydyt vaan?</a:t>
            </a:r>
          </a:p>
          <a:p>
            <a:pPr algn="l"/>
            <a:endParaRPr lang="fi-FI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 kyllin jo karitsan verta sä joit,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käy joukkohon, suurunioon.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 täydestä vatsasta vain unelmoit,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lailla miehen sä </a:t>
            </a:r>
            <a:r>
              <a:rPr lang="fi-FI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käy </a:t>
            </a:r>
            <a:r>
              <a:rPr lang="fi-FI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taistohon.</a:t>
            </a:r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 hurttien ruoska sua huvittaa vaan,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oot jästipää, myös siksi jäät.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 sulla mieltä ei parempaa,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käy pomoas' turpailemaan!</a:t>
            </a: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i-FI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Raatajat kaikki nyt kautta maan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käy joukkohon, suurunioon.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 aarteista osamme vaaditaan,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lailla miehen siis taistohon.</a:t>
            </a:r>
            <a:endParaRPr lang="fi-FI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156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Uniossa on voima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Uniossa on voima finnish</dc:title>
  <dc:creator>FRONT</dc:creator>
  <cp:lastModifiedBy>FRONT</cp:lastModifiedBy>
  <cp:revision>20</cp:revision>
  <dcterms:created xsi:type="dcterms:W3CDTF">2024-06-18T01:46:01Z</dcterms:created>
  <dcterms:modified xsi:type="dcterms:W3CDTF">2024-12-24T17:18:58Z</dcterms:modified>
</cp:coreProperties>
</file>