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C039C-4737-4D62-979A-935ED333E3C7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D0589-65EA-4DB9-9CED-80BA94A9EC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C039C-4737-4D62-979A-935ED333E3C7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D0589-65EA-4DB9-9CED-80BA94A9EC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C039C-4737-4D62-979A-935ED333E3C7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D0589-65EA-4DB9-9CED-80BA94A9EC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C039C-4737-4D62-979A-935ED333E3C7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D0589-65EA-4DB9-9CED-80BA94A9EC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C039C-4737-4D62-979A-935ED333E3C7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D0589-65EA-4DB9-9CED-80BA94A9EC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C039C-4737-4D62-979A-935ED333E3C7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D0589-65EA-4DB9-9CED-80BA94A9EC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C039C-4737-4D62-979A-935ED333E3C7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D0589-65EA-4DB9-9CED-80BA94A9EC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C039C-4737-4D62-979A-935ED333E3C7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D0589-65EA-4DB9-9CED-80BA94A9EC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C039C-4737-4D62-979A-935ED333E3C7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D0589-65EA-4DB9-9CED-80BA94A9EC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C039C-4737-4D62-979A-935ED333E3C7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D0589-65EA-4DB9-9CED-80BA94A9EC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C039C-4737-4D62-979A-935ED333E3C7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8D0589-65EA-4DB9-9CED-80BA94A9EC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C039C-4737-4D62-979A-935ED333E3C7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D0589-65EA-4DB9-9CED-80BA94A9EC6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ark! The Herald Angels Sing1.jpg"/>
          <p:cNvPicPr>
            <a:picLocks noChangeAspect="1"/>
          </p:cNvPicPr>
          <p:nvPr userDrawn="1"/>
        </p:nvPicPr>
        <p:blipFill>
          <a:blip r:embed="rId14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Umv'intumwa zo mw'ijur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152401"/>
            <a:ext cx="5334000" cy="533399"/>
          </a:xfrm>
        </p:spPr>
        <p:txBody>
          <a:bodyPr>
            <a:no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</a:rPr>
              <a:t>Umv'intumwa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zo</a:t>
            </a:r>
            <a:r>
              <a:rPr lang="en-US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</a:rPr>
              <a:t>mw'ijuru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38200" y="990600"/>
            <a:ext cx="10287000" cy="6019800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Umv</a:t>
            </a:r>
            <a:r>
              <a:rPr lang="en-US" b="1" dirty="0" smtClean="0">
                <a:solidFill>
                  <a:schemeClr val="bg1"/>
                </a:solidFill>
              </a:rPr>
              <a:t>' </a:t>
            </a:r>
            <a:r>
              <a:rPr lang="en-US" b="1" dirty="0" err="1" smtClean="0">
                <a:solidFill>
                  <a:schemeClr val="bg1"/>
                </a:solidFill>
              </a:rPr>
              <a:t>intumwa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zo</a:t>
            </a:r>
            <a:r>
              <a:rPr lang="en-US" b="1" dirty="0" smtClean="0">
                <a:solidFill>
                  <a:schemeClr val="bg1"/>
                </a:solidFill>
              </a:rPr>
              <a:t> mw </a:t>
            </a:r>
            <a:r>
              <a:rPr lang="en-US" b="1" dirty="0" err="1" smtClean="0">
                <a:solidFill>
                  <a:schemeClr val="bg1"/>
                </a:solidFill>
              </a:rPr>
              <a:t>ijuru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err="1" smtClean="0">
                <a:solidFill>
                  <a:schemeClr val="bg1"/>
                </a:solidFill>
              </a:rPr>
              <a:t>Ziririmbira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Yesu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Zit' </a:t>
            </a:r>
            <a:r>
              <a:rPr lang="en-US" b="1" dirty="0" err="1" smtClean="0">
                <a:solidFill>
                  <a:schemeClr val="bg1"/>
                </a:solidFill>
              </a:rPr>
              <a:t>Iman</a:t>
            </a:r>
            <a:r>
              <a:rPr lang="en-US" b="1" dirty="0" smtClean="0">
                <a:solidFill>
                  <a:schemeClr val="bg1"/>
                </a:solidFill>
              </a:rPr>
              <a:t>' </a:t>
            </a:r>
            <a:r>
              <a:rPr lang="en-US" b="1" dirty="0" err="1" smtClean="0">
                <a:solidFill>
                  <a:schemeClr val="bg1"/>
                </a:solidFill>
              </a:rPr>
              <a:t>ishimwe</a:t>
            </a:r>
            <a:r>
              <a:rPr lang="en-US" b="1" dirty="0" smtClean="0">
                <a:solidFill>
                  <a:schemeClr val="bg1"/>
                </a:solidFill>
              </a:rPr>
              <a:t> cane, </a:t>
            </a:r>
          </a:p>
          <a:p>
            <a:r>
              <a:rPr lang="en-US" b="1" dirty="0" err="1" smtClean="0">
                <a:solidFill>
                  <a:schemeClr val="bg1"/>
                </a:solidFill>
              </a:rPr>
              <a:t>Amahor</a:t>
            </a:r>
            <a:r>
              <a:rPr lang="en-US" b="1" dirty="0" smtClean="0">
                <a:solidFill>
                  <a:schemeClr val="bg1"/>
                </a:solidFill>
              </a:rPr>
              <a:t>' </a:t>
            </a:r>
            <a:r>
              <a:rPr lang="en-US" b="1" dirty="0" err="1" smtClean="0">
                <a:solidFill>
                  <a:schemeClr val="bg1"/>
                </a:solidFill>
              </a:rPr>
              <a:t>abe</a:t>
            </a:r>
            <a:r>
              <a:rPr lang="en-US" b="1" dirty="0" smtClean="0">
                <a:solidFill>
                  <a:schemeClr val="bg1"/>
                </a:solidFill>
              </a:rPr>
              <a:t> mw </a:t>
            </a:r>
            <a:r>
              <a:rPr lang="en-US" b="1" dirty="0" err="1" smtClean="0">
                <a:solidFill>
                  <a:schemeClr val="bg1"/>
                </a:solidFill>
              </a:rPr>
              <a:t>isi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</a:p>
          <a:p>
            <a:r>
              <a:rPr lang="en-US" b="1" dirty="0" err="1" smtClean="0">
                <a:solidFill>
                  <a:schemeClr val="bg1"/>
                </a:solidFill>
              </a:rPr>
              <a:t>Kuk</a:t>
            </a:r>
            <a:r>
              <a:rPr lang="en-US" b="1" dirty="0" smtClean="0">
                <a:solidFill>
                  <a:schemeClr val="bg1"/>
                </a:solidFill>
              </a:rPr>
              <a:t>' </a:t>
            </a:r>
            <a:r>
              <a:rPr lang="en-US" b="1" dirty="0" err="1" smtClean="0">
                <a:solidFill>
                  <a:schemeClr val="bg1"/>
                </a:solidFill>
              </a:rPr>
              <a:t>Umwana</a:t>
            </a:r>
            <a:r>
              <a:rPr lang="en-US" b="1" dirty="0" smtClean="0">
                <a:solidFill>
                  <a:schemeClr val="bg1"/>
                </a:solidFill>
              </a:rPr>
              <a:t> way' </a:t>
            </a:r>
            <a:r>
              <a:rPr lang="en-US" b="1" dirty="0" err="1" smtClean="0">
                <a:solidFill>
                  <a:schemeClr val="bg1"/>
                </a:solidFill>
              </a:rPr>
              <a:t>avutse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</a:p>
          <a:p>
            <a:r>
              <a:rPr lang="en-US" b="1" dirty="0" err="1" smtClean="0">
                <a:solidFill>
                  <a:schemeClr val="bg1"/>
                </a:solidFill>
              </a:rPr>
              <a:t>Azokiz</a:t>
            </a:r>
            <a:r>
              <a:rPr lang="en-US" b="1" dirty="0" smtClean="0">
                <a:solidFill>
                  <a:schemeClr val="bg1"/>
                </a:solidFill>
              </a:rPr>
              <a:t>' </a:t>
            </a:r>
            <a:r>
              <a:rPr lang="en-US" b="1" dirty="0" err="1" smtClean="0">
                <a:solidFill>
                  <a:schemeClr val="bg1"/>
                </a:solidFill>
              </a:rPr>
              <a:t>abanyavyaha</a:t>
            </a:r>
            <a:r>
              <a:rPr lang="en-US" b="1" dirty="0" smtClean="0">
                <a:solidFill>
                  <a:schemeClr val="bg1"/>
                </a:solidFill>
              </a:rPr>
              <a:t>; </a:t>
            </a:r>
          </a:p>
          <a:p>
            <a:r>
              <a:rPr lang="en-US" b="1" dirty="0" err="1" smtClean="0">
                <a:solidFill>
                  <a:schemeClr val="bg1"/>
                </a:solidFill>
              </a:rPr>
              <a:t>Namwe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munezerwe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b="1" dirty="0" err="1" smtClean="0">
                <a:solidFill>
                  <a:schemeClr val="bg1"/>
                </a:solidFill>
              </a:rPr>
              <a:t>Tunezeranwe</a:t>
            </a:r>
            <a:r>
              <a:rPr lang="en-US" b="1" dirty="0" smtClean="0">
                <a:solidFill>
                  <a:schemeClr val="bg1"/>
                </a:solidFill>
              </a:rPr>
              <a:t> cane 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Ref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"</a:t>
            </a:r>
            <a:r>
              <a:rPr lang="en-US" b="1" dirty="0" err="1" smtClean="0">
                <a:solidFill>
                  <a:srgbClr val="FF0000"/>
                </a:solidFill>
              </a:rPr>
              <a:t>Intumwa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zo</a:t>
            </a:r>
            <a:r>
              <a:rPr lang="en-US" b="1" dirty="0" smtClean="0">
                <a:solidFill>
                  <a:srgbClr val="FF0000"/>
                </a:solidFill>
              </a:rPr>
              <a:t> mw </a:t>
            </a:r>
            <a:r>
              <a:rPr lang="en-US" b="1" dirty="0" err="1" smtClean="0">
                <a:solidFill>
                  <a:srgbClr val="FF0000"/>
                </a:solidFill>
              </a:rPr>
              <a:t>ijuru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Ziririmbira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Yesu</a:t>
            </a:r>
            <a:r>
              <a:rPr lang="en-US" b="1" dirty="0" smtClean="0">
                <a:solidFill>
                  <a:srgbClr val="FF0000"/>
                </a:solidFill>
              </a:rPr>
              <a:t>"</a:t>
            </a: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err="1" smtClean="0">
                <a:solidFill>
                  <a:schemeClr val="bg1"/>
                </a:solidFill>
              </a:rPr>
              <a:t>Uvukiye</a:t>
            </a:r>
            <a:r>
              <a:rPr lang="en-US" b="1" dirty="0" smtClean="0">
                <a:solidFill>
                  <a:schemeClr val="bg1"/>
                </a:solidFill>
              </a:rPr>
              <a:t> mu </a:t>
            </a:r>
            <a:r>
              <a:rPr lang="en-US" b="1" dirty="0" err="1" smtClean="0">
                <a:solidFill>
                  <a:schemeClr val="bg1"/>
                </a:solidFill>
              </a:rPr>
              <a:t>kiraro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err="1" smtClean="0">
                <a:solidFill>
                  <a:schemeClr val="bg1"/>
                </a:solidFill>
              </a:rPr>
              <a:t>C'ink</a:t>
            </a:r>
            <a:r>
              <a:rPr lang="en-US" b="1" dirty="0" smtClean="0">
                <a:solidFill>
                  <a:schemeClr val="bg1"/>
                </a:solidFill>
              </a:rPr>
              <a:t>' </a:t>
            </a:r>
            <a:r>
              <a:rPr lang="en-US" b="1" dirty="0" err="1" smtClean="0">
                <a:solidFill>
                  <a:schemeClr val="bg1"/>
                </a:solidFill>
              </a:rPr>
              <a:t>avyawe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n'umworo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</a:p>
          <a:p>
            <a:r>
              <a:rPr lang="en-US" b="1" dirty="0" err="1" smtClean="0">
                <a:solidFill>
                  <a:schemeClr val="bg1"/>
                </a:solidFill>
              </a:rPr>
              <a:t>Uwo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Mwana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n'Uhoraho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Bose </a:t>
            </a:r>
            <a:r>
              <a:rPr lang="en-US" b="1" dirty="0" err="1" smtClean="0">
                <a:solidFill>
                  <a:schemeClr val="bg1"/>
                </a:solidFill>
              </a:rPr>
              <a:t>bamuhimbaze</a:t>
            </a:r>
            <a:r>
              <a:rPr lang="en-US" b="1" dirty="0" smtClean="0">
                <a:solidFill>
                  <a:schemeClr val="bg1"/>
                </a:solidFill>
              </a:rPr>
              <a:t>: </a:t>
            </a:r>
          </a:p>
          <a:p>
            <a:r>
              <a:rPr lang="en-US" b="1" dirty="0" err="1" smtClean="0">
                <a:solidFill>
                  <a:schemeClr val="bg1"/>
                </a:solidFill>
              </a:rPr>
              <a:t>Tugushime</a:t>
            </a:r>
            <a:r>
              <a:rPr lang="en-US" b="1" dirty="0" smtClean="0">
                <a:solidFill>
                  <a:schemeClr val="bg1"/>
                </a:solidFill>
              </a:rPr>
              <a:t> cane </a:t>
            </a:r>
            <a:r>
              <a:rPr lang="en-US" b="1" dirty="0" err="1" smtClean="0">
                <a:solidFill>
                  <a:schemeClr val="bg1"/>
                </a:solidFill>
              </a:rPr>
              <a:t>Yesu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Ur' </a:t>
            </a:r>
            <a:r>
              <a:rPr lang="en-US" b="1" dirty="0" err="1" smtClean="0">
                <a:solidFill>
                  <a:schemeClr val="bg1"/>
                </a:solidFill>
              </a:rPr>
              <a:t>Iman</a:t>
            </a:r>
            <a:r>
              <a:rPr lang="en-US" b="1" dirty="0" smtClean="0">
                <a:solidFill>
                  <a:schemeClr val="bg1"/>
                </a:solidFill>
              </a:rPr>
              <a:t>' </a:t>
            </a:r>
            <a:r>
              <a:rPr lang="en-US" b="1" dirty="0" err="1" smtClean="0">
                <a:solidFill>
                  <a:schemeClr val="bg1"/>
                </a:solidFill>
              </a:rPr>
              <a:t>uri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n'umuntu</a:t>
            </a:r>
            <a:r>
              <a:rPr lang="en-US" b="1" dirty="0" smtClean="0">
                <a:solidFill>
                  <a:schemeClr val="bg1"/>
                </a:solidFill>
              </a:rPr>
              <a:t>; </a:t>
            </a:r>
          </a:p>
          <a:p>
            <a:r>
              <a:rPr lang="en-US" b="1" dirty="0" err="1" smtClean="0">
                <a:solidFill>
                  <a:schemeClr val="bg1"/>
                </a:solidFill>
              </a:rPr>
              <a:t>Nk</a:t>
            </a:r>
            <a:r>
              <a:rPr lang="en-US" b="1" dirty="0" smtClean="0">
                <a:solidFill>
                  <a:schemeClr val="bg1"/>
                </a:solidFill>
              </a:rPr>
              <a:t>' </a:t>
            </a:r>
            <a:r>
              <a:rPr lang="en-US" b="1" dirty="0" err="1" smtClean="0">
                <a:solidFill>
                  <a:schemeClr val="bg1"/>
                </a:solidFill>
              </a:rPr>
              <a:t>uko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witw</a:t>
            </a:r>
            <a:r>
              <a:rPr lang="en-US" b="1" dirty="0" smtClean="0">
                <a:solidFill>
                  <a:schemeClr val="bg1"/>
                </a:solidFill>
              </a:rPr>
              <a:t>' </a:t>
            </a:r>
            <a:r>
              <a:rPr lang="en-US" b="1" dirty="0" err="1" smtClean="0">
                <a:solidFill>
                  <a:schemeClr val="bg1"/>
                </a:solidFill>
              </a:rPr>
              <a:t>Imanweli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</a:p>
          <a:p>
            <a:r>
              <a:rPr lang="en-US" b="1" dirty="0" err="1" smtClean="0">
                <a:solidFill>
                  <a:schemeClr val="bg1"/>
                </a:solidFill>
              </a:rPr>
              <a:t>Iman</a:t>
            </a:r>
            <a:r>
              <a:rPr lang="en-US" b="1" dirty="0" smtClean="0">
                <a:solidFill>
                  <a:schemeClr val="bg1"/>
                </a:solidFill>
              </a:rPr>
              <a:t>' </a:t>
            </a:r>
            <a:r>
              <a:rPr lang="en-US" b="1" dirty="0" err="1" smtClean="0">
                <a:solidFill>
                  <a:schemeClr val="bg1"/>
                </a:solidFill>
              </a:rPr>
              <a:t>ibane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natwe</a:t>
            </a:r>
            <a:endParaRPr lang="en-US" b="1" dirty="0" smtClean="0">
              <a:solidFill>
                <a:schemeClr val="bg1"/>
              </a:solidFill>
            </a:endParaRPr>
          </a:p>
          <a:p>
            <a:endParaRPr lang="en-US" b="1" dirty="0" smtClean="0">
              <a:solidFill>
                <a:schemeClr val="bg1"/>
              </a:solidFill>
            </a:endParaRPr>
          </a:p>
          <a:p>
            <a:endParaRPr lang="en-US" b="1" dirty="0" smtClean="0">
              <a:solidFill>
                <a:schemeClr val="bg1"/>
              </a:solidFill>
            </a:endParaRPr>
          </a:p>
          <a:p>
            <a:endParaRPr lang="en-US" b="1" dirty="0" smtClean="0">
              <a:solidFill>
                <a:schemeClr val="bg1"/>
              </a:solidFill>
            </a:endParaRPr>
          </a:p>
          <a:p>
            <a:endParaRPr lang="en-US" b="1" dirty="0" smtClean="0">
              <a:solidFill>
                <a:schemeClr val="bg1"/>
              </a:solidFill>
            </a:endParaRPr>
          </a:p>
          <a:p>
            <a:endParaRPr lang="en-US" b="1" dirty="0" smtClean="0">
              <a:solidFill>
                <a:schemeClr val="bg1"/>
              </a:solidFill>
            </a:endParaRPr>
          </a:p>
          <a:p>
            <a:endParaRPr lang="en-US" b="1" dirty="0" smtClean="0">
              <a:solidFill>
                <a:schemeClr val="bg1"/>
              </a:solidFill>
            </a:endParaRPr>
          </a:p>
          <a:p>
            <a:endParaRPr lang="en-US" b="1" dirty="0" smtClean="0">
              <a:solidFill>
                <a:schemeClr val="bg1"/>
              </a:solidFill>
            </a:endParaRPr>
          </a:p>
          <a:p>
            <a:endParaRPr lang="en-US" b="1" dirty="0" smtClean="0">
              <a:solidFill>
                <a:schemeClr val="bg1"/>
              </a:solidFill>
            </a:endParaRPr>
          </a:p>
          <a:p>
            <a:endParaRPr lang="en-US" b="1" dirty="0" smtClean="0">
              <a:solidFill>
                <a:schemeClr val="bg1"/>
              </a:solidFill>
            </a:endParaRPr>
          </a:p>
          <a:p>
            <a:endParaRPr lang="en-US" b="1" dirty="0" smtClean="0">
              <a:solidFill>
                <a:schemeClr val="bg1"/>
              </a:solidFill>
            </a:endParaRPr>
          </a:p>
          <a:p>
            <a:endParaRPr lang="en-US" b="1" dirty="0" smtClean="0">
              <a:solidFill>
                <a:schemeClr val="bg1"/>
              </a:solidFill>
            </a:endParaRPr>
          </a:p>
          <a:p>
            <a:endParaRPr lang="en-US" b="1" dirty="0" smtClean="0">
              <a:solidFill>
                <a:schemeClr val="bg1"/>
              </a:solidFill>
            </a:endParaRPr>
          </a:p>
          <a:p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err="1" smtClean="0">
                <a:solidFill>
                  <a:schemeClr val="bg1"/>
                </a:solidFill>
              </a:rPr>
              <a:t>Nukw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amoko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yos</a:t>
            </a:r>
            <a:r>
              <a:rPr lang="en-US" b="1" dirty="0" smtClean="0">
                <a:solidFill>
                  <a:schemeClr val="bg1"/>
                </a:solidFill>
              </a:rPr>
              <a:t>' </a:t>
            </a:r>
            <a:r>
              <a:rPr lang="en-US" b="1" dirty="0" err="1" smtClean="0">
                <a:solidFill>
                  <a:schemeClr val="bg1"/>
                </a:solidFill>
              </a:rPr>
              <a:t>ashime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b="1" dirty="0" err="1" smtClean="0">
                <a:solidFill>
                  <a:schemeClr val="bg1"/>
                </a:solidFill>
              </a:rPr>
              <a:t>Krist</a:t>
            </a:r>
            <a:r>
              <a:rPr lang="en-US" b="1" dirty="0" smtClean="0">
                <a:solidFill>
                  <a:schemeClr val="bg1"/>
                </a:solidFill>
              </a:rPr>
              <a:t>' </a:t>
            </a:r>
            <a:r>
              <a:rPr lang="en-US" b="1" dirty="0" err="1" smtClean="0">
                <a:solidFill>
                  <a:schemeClr val="bg1"/>
                </a:solidFill>
              </a:rPr>
              <a:t>Uwera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w'Imana</a:t>
            </a:r>
            <a:r>
              <a:rPr lang="en-US" b="1" dirty="0" smtClean="0">
                <a:solidFill>
                  <a:schemeClr val="bg1"/>
                </a:solidFill>
              </a:rPr>
              <a:t>.</a:t>
            </a:r>
          </a:p>
          <a:p>
            <a:r>
              <a:rPr lang="en-US" b="1" dirty="0" smtClean="0">
                <a:solidFill>
                  <a:schemeClr val="bg1"/>
                </a:solidFill>
              </a:rPr>
              <a:t>Hose </a:t>
            </a:r>
            <a:r>
              <a:rPr lang="en-US" b="1" dirty="0" err="1" smtClean="0">
                <a:solidFill>
                  <a:schemeClr val="bg1"/>
                </a:solidFill>
              </a:rPr>
              <a:t>hose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humvikane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</a:p>
          <a:p>
            <a:r>
              <a:rPr lang="en-US" b="1" dirty="0" err="1" smtClean="0">
                <a:solidFill>
                  <a:schemeClr val="bg1"/>
                </a:solidFill>
              </a:rPr>
              <a:t>Indirimbo</a:t>
            </a:r>
            <a:r>
              <a:rPr lang="en-US" b="1" dirty="0" smtClean="0">
                <a:solidFill>
                  <a:schemeClr val="bg1"/>
                </a:solidFill>
              </a:rPr>
              <a:t> z' </a:t>
            </a:r>
            <a:r>
              <a:rPr lang="en-US" b="1" dirty="0" err="1" smtClean="0">
                <a:solidFill>
                  <a:schemeClr val="bg1"/>
                </a:solidFill>
              </a:rPr>
              <a:t>ishimwe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err="1" smtClean="0">
                <a:solidFill>
                  <a:schemeClr val="bg1"/>
                </a:solidFill>
              </a:rPr>
              <a:t>Amahoro</a:t>
            </a:r>
            <a:r>
              <a:rPr lang="en-US" b="1" dirty="0" smtClean="0">
                <a:solidFill>
                  <a:schemeClr val="bg1"/>
                </a:solidFill>
              </a:rPr>
              <a:t> n' </a:t>
            </a:r>
            <a:r>
              <a:rPr lang="en-US" b="1" dirty="0" err="1" smtClean="0">
                <a:solidFill>
                  <a:schemeClr val="bg1"/>
                </a:solidFill>
              </a:rPr>
              <a:t>abe</a:t>
            </a:r>
            <a:r>
              <a:rPr lang="en-US" b="1" dirty="0" smtClean="0">
                <a:solidFill>
                  <a:schemeClr val="bg1"/>
                </a:solidFill>
              </a:rPr>
              <a:t> mw </a:t>
            </a:r>
            <a:r>
              <a:rPr lang="en-US" b="1" dirty="0" err="1" smtClean="0">
                <a:solidFill>
                  <a:schemeClr val="bg1"/>
                </a:solidFill>
              </a:rPr>
              <a:t>isi</a:t>
            </a:r>
            <a:r>
              <a:rPr lang="en-US" b="1" dirty="0" smtClean="0">
                <a:solidFill>
                  <a:schemeClr val="bg1"/>
                </a:solidFill>
              </a:rPr>
              <a:t>. </a:t>
            </a:r>
          </a:p>
          <a:p>
            <a:r>
              <a:rPr lang="en-US" b="1" dirty="0" err="1" smtClean="0">
                <a:solidFill>
                  <a:schemeClr val="bg1"/>
                </a:solidFill>
              </a:rPr>
              <a:t>Kuk</a:t>
            </a:r>
            <a:r>
              <a:rPr lang="en-US" b="1" dirty="0" smtClean="0">
                <a:solidFill>
                  <a:schemeClr val="bg1"/>
                </a:solidFill>
              </a:rPr>
              <a:t>' </a:t>
            </a:r>
            <a:r>
              <a:rPr lang="en-US" b="1" dirty="0" err="1" smtClean="0">
                <a:solidFill>
                  <a:schemeClr val="bg1"/>
                </a:solidFill>
              </a:rPr>
              <a:t>Umwami</a:t>
            </a:r>
            <a:r>
              <a:rPr lang="en-US" b="1" dirty="0" smtClean="0">
                <a:solidFill>
                  <a:schemeClr val="bg1"/>
                </a:solidFill>
              </a:rPr>
              <a:t> Yes' </a:t>
            </a:r>
            <a:r>
              <a:rPr lang="en-US" b="1" dirty="0" err="1" smtClean="0">
                <a:solidFill>
                  <a:schemeClr val="bg1"/>
                </a:solidFill>
              </a:rPr>
              <a:t>avutse</a:t>
            </a:r>
            <a:endParaRPr lang="en-US" b="1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chemeClr val="bg1"/>
                </a:solidFill>
              </a:rPr>
              <a:t>Ni we </a:t>
            </a:r>
            <a:r>
              <a:rPr lang="en-US" b="1" dirty="0" err="1" smtClean="0">
                <a:solidFill>
                  <a:schemeClr val="bg1"/>
                </a:solidFill>
              </a:rPr>
              <a:t>Mukunzi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wacu</a:t>
            </a:r>
            <a:r>
              <a:rPr lang="en-US" b="1" dirty="0" smtClean="0">
                <a:solidFill>
                  <a:schemeClr val="bg1"/>
                </a:solidFill>
              </a:rPr>
              <a:t>, </a:t>
            </a:r>
          </a:p>
          <a:p>
            <a:r>
              <a:rPr lang="en-US" b="1" dirty="0" err="1" smtClean="0">
                <a:solidFill>
                  <a:schemeClr val="bg1"/>
                </a:solidFill>
              </a:rPr>
              <a:t>N'Umuvunnyi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duhawe</a:t>
            </a:r>
            <a:endParaRPr lang="en-US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124</Words>
  <Application>Microsoft Office PowerPoint</Application>
  <PresentationFormat>On-screen Show (4:3)</PresentationFormat>
  <Paragraphs>43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Umv'intumwa zo mw'ijuru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Umv' intumwa zo mw ijuru Ziririmbira Yesu 230</dc:title>
  <dc:creator>FRONT</dc:creator>
  <cp:lastModifiedBy>FRONT</cp:lastModifiedBy>
  <cp:revision>7</cp:revision>
  <dcterms:created xsi:type="dcterms:W3CDTF">2024-12-12T21:10:03Z</dcterms:created>
  <dcterms:modified xsi:type="dcterms:W3CDTF">2024-12-18T14:14:24Z</dcterms:modified>
</cp:coreProperties>
</file>