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22035-9E83-4070-8E97-A37606CB05AA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3B71D-14F5-4F1E-A469-53EF9087AC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chter Zion, freue d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876800" cy="380999"/>
          </a:xfrm>
        </p:spPr>
        <p:txBody>
          <a:bodyPr>
            <a:noAutofit/>
          </a:bodyPr>
          <a:lstStyle/>
          <a:p>
            <a:r>
              <a:rPr lang="en-US" sz="3600" b="1" dirty="0" err="1"/>
              <a:t>Tochter</a:t>
            </a:r>
            <a:r>
              <a:rPr lang="en-US" sz="3600" b="1" dirty="0"/>
              <a:t> Zion, </a:t>
            </a:r>
            <a:r>
              <a:rPr lang="en-US" sz="3600" b="1" dirty="0" err="1"/>
              <a:t>freue</a:t>
            </a:r>
            <a:r>
              <a:rPr lang="en-US" sz="3600" b="1" dirty="0"/>
              <a:t> </a:t>
            </a:r>
            <a:r>
              <a:rPr lang="en-US" sz="3600" b="1" dirty="0" err="1" smtClean="0"/>
              <a:t>dich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371600" y="457200"/>
            <a:ext cx="6324600" cy="353943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600" b="1" dirty="0" err="1" smtClean="0"/>
              <a:t>Tochter</a:t>
            </a:r>
            <a:r>
              <a:rPr lang="en-US" sz="1600" b="1" dirty="0" smtClean="0"/>
              <a:t> Zion </a:t>
            </a:r>
            <a:r>
              <a:rPr lang="en-US" sz="1600" b="1" dirty="0" err="1" smtClean="0"/>
              <a:t>freue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dich</a:t>
            </a:r>
            <a:r>
              <a:rPr lang="en-US" sz="1600" b="1" dirty="0" smtClean="0"/>
              <a:t>,</a:t>
            </a:r>
          </a:p>
          <a:p>
            <a:r>
              <a:rPr lang="en-US" sz="1600" b="1" dirty="0" err="1" smtClean="0"/>
              <a:t>jauchze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laut</a:t>
            </a:r>
            <a:r>
              <a:rPr lang="en-US" sz="1600" b="1" dirty="0" smtClean="0"/>
              <a:t>, Jerusalem!</a:t>
            </a:r>
          </a:p>
          <a:p>
            <a:r>
              <a:rPr lang="en-US" sz="1600" b="1" dirty="0" err="1" smtClean="0"/>
              <a:t>Sieh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König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kömmt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zu</a:t>
            </a:r>
            <a:r>
              <a:rPr lang="en-US" sz="1600" b="1" dirty="0" smtClean="0"/>
              <a:t> dir</a:t>
            </a:r>
          </a:p>
          <a:p>
            <a:r>
              <a:rPr lang="en-US" sz="1600" b="1" dirty="0" err="1" smtClean="0"/>
              <a:t>ja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kömmt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FriedeFürst</a:t>
            </a:r>
            <a:r>
              <a:rPr lang="en-US" sz="1600" b="1" dirty="0" smtClean="0"/>
              <a:t>,</a:t>
            </a:r>
          </a:p>
          <a:p>
            <a:r>
              <a:rPr lang="en-US" sz="1600" b="1" dirty="0" err="1" smtClean="0"/>
              <a:t>Tochter</a:t>
            </a:r>
            <a:r>
              <a:rPr lang="en-US" sz="1600" b="1" dirty="0" smtClean="0"/>
              <a:t> Zion </a:t>
            </a:r>
            <a:r>
              <a:rPr lang="en-US" sz="1600" b="1" dirty="0" err="1" smtClean="0"/>
              <a:t>freue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dich</a:t>
            </a:r>
            <a:r>
              <a:rPr lang="en-US" sz="1600" b="1" dirty="0" smtClean="0"/>
              <a:t>,</a:t>
            </a:r>
          </a:p>
          <a:p>
            <a:r>
              <a:rPr lang="en-US" sz="1600" b="1" dirty="0" err="1" smtClean="0"/>
              <a:t>jauchze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laut</a:t>
            </a:r>
            <a:r>
              <a:rPr lang="en-US" sz="1600" b="1" dirty="0" smtClean="0"/>
              <a:t>, Jerusalem!</a:t>
            </a:r>
          </a:p>
          <a:p>
            <a:endParaRPr lang="en-US" sz="1600" b="1" dirty="0" smtClean="0"/>
          </a:p>
          <a:p>
            <a:r>
              <a:rPr lang="en-US" sz="1600" b="1" dirty="0" err="1" smtClean="0"/>
              <a:t>Hosianna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Davids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Sohn</a:t>
            </a:r>
            <a:r>
              <a:rPr lang="en-US" sz="1600" b="1" dirty="0" smtClean="0"/>
              <a:t>!</a:t>
            </a:r>
          </a:p>
          <a:p>
            <a:r>
              <a:rPr lang="en-US" sz="1600" b="1" dirty="0" err="1" smtClean="0"/>
              <a:t>Sey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gesegnet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deinem</a:t>
            </a:r>
            <a:r>
              <a:rPr lang="en-US" sz="1600" b="1" dirty="0" smtClean="0"/>
              <a:t> Volk!</a:t>
            </a:r>
          </a:p>
          <a:p>
            <a:r>
              <a:rPr lang="en-US" sz="1600" b="1" dirty="0" err="1" smtClean="0"/>
              <a:t>Gründe</a:t>
            </a:r>
            <a:r>
              <a:rPr lang="en-US" sz="1600" b="1" dirty="0" smtClean="0"/>
              <a:t> nun </a:t>
            </a:r>
            <a:r>
              <a:rPr lang="en-US" sz="1600" b="1" dirty="0" err="1" smtClean="0"/>
              <a:t>dein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ew’ges</a:t>
            </a:r>
            <a:r>
              <a:rPr lang="en-US" sz="1600" b="1" dirty="0" smtClean="0"/>
              <a:t> Reich,</a:t>
            </a:r>
          </a:p>
          <a:p>
            <a:r>
              <a:rPr lang="en-US" sz="1600" b="1" dirty="0" err="1" smtClean="0"/>
              <a:t>Hosianna</a:t>
            </a:r>
            <a:r>
              <a:rPr lang="en-US" sz="1600" b="1" dirty="0" smtClean="0"/>
              <a:t> in </a:t>
            </a:r>
            <a:r>
              <a:rPr lang="en-US" sz="1600" b="1" dirty="0" err="1" smtClean="0"/>
              <a:t>der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Höh</a:t>
            </a:r>
            <a:r>
              <a:rPr lang="en-US" sz="1600" b="1" dirty="0" smtClean="0"/>
              <a:t>!</a:t>
            </a:r>
          </a:p>
          <a:p>
            <a:r>
              <a:rPr lang="en-US" sz="1600" b="1" dirty="0" err="1" smtClean="0"/>
              <a:t>Hosianna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Davids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Sohn</a:t>
            </a:r>
            <a:r>
              <a:rPr lang="en-US" sz="1600" b="1" dirty="0" smtClean="0"/>
              <a:t>!</a:t>
            </a:r>
          </a:p>
          <a:p>
            <a:r>
              <a:rPr lang="en-US" sz="1600" b="1" dirty="0" err="1" smtClean="0"/>
              <a:t>Sey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gesegnet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deinem</a:t>
            </a:r>
            <a:r>
              <a:rPr lang="en-US" sz="1600" b="1" dirty="0" smtClean="0"/>
              <a:t> Volk</a:t>
            </a:r>
            <a:r>
              <a:rPr lang="en-US" sz="1600" b="1" dirty="0" smtClean="0"/>
              <a:t>!</a:t>
            </a:r>
          </a:p>
          <a:p>
            <a:endParaRPr lang="en-US" sz="1600" b="1" dirty="0" smtClean="0"/>
          </a:p>
          <a:p>
            <a:r>
              <a:rPr lang="en-US" sz="1600" b="1" dirty="0" err="1" smtClean="0"/>
              <a:t>Hosianna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Davids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Sohn</a:t>
            </a:r>
            <a:r>
              <a:rPr lang="en-US" sz="1600" b="1" dirty="0" smtClean="0"/>
              <a:t>!</a:t>
            </a:r>
          </a:p>
          <a:p>
            <a:r>
              <a:rPr lang="en-US" sz="1600" b="1" dirty="0" err="1" smtClean="0"/>
              <a:t>Sey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gegrüsset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König</a:t>
            </a:r>
            <a:r>
              <a:rPr lang="en-US" sz="1600" b="1" dirty="0" smtClean="0"/>
              <a:t> mild!</a:t>
            </a:r>
          </a:p>
          <a:p>
            <a:r>
              <a:rPr lang="en-US" sz="1600" b="1" dirty="0" err="1" smtClean="0"/>
              <a:t>Ewig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steht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Friedensthron</a:t>
            </a:r>
            <a:r>
              <a:rPr lang="en-US" sz="1600" b="1" dirty="0" smtClean="0"/>
              <a:t>,</a:t>
            </a:r>
          </a:p>
          <a:p>
            <a:r>
              <a:rPr lang="en-US" sz="1600" b="1" dirty="0" smtClean="0"/>
              <a:t>Du des </a:t>
            </a:r>
            <a:r>
              <a:rPr lang="en-US" sz="1600" b="1" dirty="0" err="1" smtClean="0"/>
              <a:t>ewgen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Vaters</a:t>
            </a:r>
            <a:r>
              <a:rPr lang="en-US" sz="1600" b="1" dirty="0" smtClean="0"/>
              <a:t> Kind.</a:t>
            </a:r>
          </a:p>
          <a:p>
            <a:r>
              <a:rPr lang="en-US" sz="1600" b="1" dirty="0" err="1" smtClean="0"/>
              <a:t>Hosianna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Davids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Sohn</a:t>
            </a:r>
            <a:r>
              <a:rPr lang="en-US" sz="1600" b="1" dirty="0" smtClean="0"/>
              <a:t>!</a:t>
            </a:r>
          </a:p>
          <a:p>
            <a:r>
              <a:rPr lang="en-US" sz="1600" b="1" dirty="0" err="1" smtClean="0"/>
              <a:t>Sey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gegrüsset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König</a:t>
            </a:r>
            <a:r>
              <a:rPr lang="en-US" sz="1600" b="1" dirty="0" smtClean="0"/>
              <a:t> mild</a:t>
            </a:r>
            <a:r>
              <a:rPr lang="en-US" sz="1600" b="1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Tochter Zion, freue dich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Tochter Zion, freue dich GERMAN</dc:title>
  <dc:creator>FRONT</dc:creator>
  <cp:lastModifiedBy>FRONT</cp:lastModifiedBy>
  <cp:revision>9</cp:revision>
  <dcterms:created xsi:type="dcterms:W3CDTF">2024-12-04T00:22:59Z</dcterms:created>
  <dcterms:modified xsi:type="dcterms:W3CDTF">2024-12-04T17:36:47Z</dcterms:modified>
</cp:coreProperties>
</file>