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C1D4-102F-4811-85C0-9CA8C6D3514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875-1F9E-4032-BF4F-FB5B9015F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C1D4-102F-4811-85C0-9CA8C6D3514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875-1F9E-4032-BF4F-FB5B9015F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C1D4-102F-4811-85C0-9CA8C6D3514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875-1F9E-4032-BF4F-FB5B9015F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C1D4-102F-4811-85C0-9CA8C6D3514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875-1F9E-4032-BF4F-FB5B9015F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C1D4-102F-4811-85C0-9CA8C6D3514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875-1F9E-4032-BF4F-FB5B9015F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C1D4-102F-4811-85C0-9CA8C6D3514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875-1F9E-4032-BF4F-FB5B9015F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C1D4-102F-4811-85C0-9CA8C6D3514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875-1F9E-4032-BF4F-FB5B9015F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C1D4-102F-4811-85C0-9CA8C6D3514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875-1F9E-4032-BF4F-FB5B9015F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C1D4-102F-4811-85C0-9CA8C6D3514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875-1F9E-4032-BF4F-FB5B9015F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C1D4-102F-4811-85C0-9CA8C6D3514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875-1F9E-4032-BF4F-FB5B9015F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C1D4-102F-4811-85C0-9CA8C6D3514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875-1F9E-4032-BF4F-FB5B9015F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9C1D4-102F-4811-85C0-9CA8C6D3514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09875-1F9E-4032-BF4F-FB5B9015FF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Is He In Yonder Stall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apa yang di Palu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28600"/>
            <a:ext cx="5181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Siapa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yang </a:t>
            </a:r>
            <a:r>
              <a:rPr lang="en-US" b="1" dirty="0" err="1">
                <a:solidFill>
                  <a:schemeClr val="bg1"/>
                </a:solidFill>
              </a:rPr>
              <a:t>di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Palungan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219200"/>
            <a:ext cx="2819400" cy="47244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1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</a:rPr>
              <a:t>Siapa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yang </a:t>
            </a:r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palungan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yang </a:t>
            </a:r>
            <a:r>
              <a:rPr lang="en-US" b="1" dirty="0" err="1" smtClean="0">
                <a:solidFill>
                  <a:schemeClr val="bg1"/>
                </a:solidFill>
              </a:rPr>
              <a:t>disembah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gembala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Dialah</a:t>
            </a:r>
            <a:r>
              <a:rPr lang="en-US" b="1" dirty="0" smtClean="0">
                <a:solidFill>
                  <a:srgbClr val="FF0000"/>
                </a:solidFill>
              </a:rPr>
              <a:t> Allah Sang Raja, 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Dialah</a:t>
            </a:r>
            <a:r>
              <a:rPr lang="en-US" b="1" dirty="0" smtClean="0">
                <a:solidFill>
                  <a:srgbClr val="FF0000"/>
                </a:solidFill>
              </a:rPr>
              <a:t> Allah yang </a:t>
            </a:r>
            <a:r>
              <a:rPr lang="en-US" b="1" dirty="0" err="1" smtClean="0">
                <a:solidFill>
                  <a:srgbClr val="FF0000"/>
                </a:solidFill>
              </a:rPr>
              <a:t>mulia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bersujud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hadapan-Nya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pada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Yesus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Tuhanmu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</a:rPr>
              <a:t>Siapa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yang </a:t>
            </a:r>
            <a:r>
              <a:rPr lang="en-US" b="1" dirty="0" err="1" smtClean="0">
                <a:solidFill>
                  <a:schemeClr val="bg1"/>
                </a:solidFill>
              </a:rPr>
              <a:t>berpuasa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padang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belantara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</a:rPr>
              <a:t>Siapa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yang </a:t>
            </a:r>
            <a:r>
              <a:rPr lang="en-US" b="1" dirty="0" err="1" smtClean="0">
                <a:solidFill>
                  <a:schemeClr val="bg1"/>
                </a:solidFill>
              </a:rPr>
              <a:t>menderita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namun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penuh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kasihlah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4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</a:rPr>
              <a:t>Siapa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yang </a:t>
            </a:r>
            <a:r>
              <a:rPr lang="en-US" b="1" dirty="0" err="1" smtClean="0">
                <a:solidFill>
                  <a:schemeClr val="bg1"/>
                </a:solidFill>
              </a:rPr>
              <a:t>hibur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kita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menyembuhkan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jiwaku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59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Siapa yang di Palungan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Siapa yang di Palungan </dc:title>
  <dc:creator>FRONT</dc:creator>
  <cp:lastModifiedBy>FRONT</cp:lastModifiedBy>
  <cp:revision>6</cp:revision>
  <dcterms:created xsi:type="dcterms:W3CDTF">2023-10-30T16:48:58Z</dcterms:created>
  <dcterms:modified xsi:type="dcterms:W3CDTF">2024-12-16T15:55:24Z</dcterms:modified>
</cp:coreProperties>
</file>