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3E1C2-2883-4CB4-A0BA-7CAADE4B750C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5A9C1-C9DB-462B-9DC2-642962DCCF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3E1C2-2883-4CB4-A0BA-7CAADE4B750C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5A9C1-C9DB-462B-9DC2-642962DCCF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3E1C2-2883-4CB4-A0BA-7CAADE4B750C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5A9C1-C9DB-462B-9DC2-642962DCCF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3E1C2-2883-4CB4-A0BA-7CAADE4B750C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5A9C1-C9DB-462B-9DC2-642962DCCF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3E1C2-2883-4CB4-A0BA-7CAADE4B750C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5A9C1-C9DB-462B-9DC2-642962DCCF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3E1C2-2883-4CB4-A0BA-7CAADE4B750C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5A9C1-C9DB-462B-9DC2-642962DCCF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3E1C2-2883-4CB4-A0BA-7CAADE4B750C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5A9C1-C9DB-462B-9DC2-642962DCCF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3E1C2-2883-4CB4-A0BA-7CAADE4B750C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5A9C1-C9DB-462B-9DC2-642962DCCF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3E1C2-2883-4CB4-A0BA-7CAADE4B750C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5A9C1-C9DB-462B-9DC2-642962DCCF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3E1C2-2883-4CB4-A0BA-7CAADE4B750C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5A9C1-C9DB-462B-9DC2-642962DCCF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3E1C2-2883-4CB4-A0BA-7CAADE4B750C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5A9C1-C9DB-462B-9DC2-642962DCCF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A3E1C2-2883-4CB4-A0BA-7CAADE4B750C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25A9C1-C9DB-462B-9DC2-642962DCCF2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Thou Joyful, O Thou Wonderful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Quão Grande é Nossa Alegr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228599"/>
            <a:ext cx="6400800" cy="457201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>Quão Grande é Nossa </a:t>
            </a:r>
            <a:r>
              <a:rPr lang="pt-BR" b="1" dirty="0" smtClean="0"/>
              <a:t>Alegria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76600" y="1219200"/>
            <a:ext cx="2895600" cy="3886200"/>
          </a:xfrm>
        </p:spPr>
        <p:txBody>
          <a:bodyPr>
            <a:noAutofit/>
          </a:bodyPr>
          <a:lstStyle/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Anjos vieram anunciar 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 os pastores a velar</a:t>
            </a: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Oh! Dai louvor  Dai louvor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Ao Senhor  Ao Senhor 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Gloria a Deus nos altos céus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Gloria a Deus nos altos céus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Hoje é nascido o anjo diz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 bebezinho em Belém</a:t>
            </a: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manjedoura ele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está</a:t>
            </a:r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Esse beb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ê</a:t>
            </a:r>
            <a:r>
              <a:rPr lang="en-US" sz="1600" dirty="0" smtClean="0"/>
              <a:t> 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 o Redentor</a:t>
            </a: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Meu cora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ção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acolher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á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Ele em minh alma habitará</a:t>
            </a: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54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Quão Grande é Nossa Alegria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Quão Grande é Nossa Alegria portuguse</dc:title>
  <dc:creator>FRONT</dc:creator>
  <cp:lastModifiedBy>FRONT</cp:lastModifiedBy>
  <cp:revision>21</cp:revision>
  <dcterms:created xsi:type="dcterms:W3CDTF">2024-12-10T16:56:53Z</dcterms:created>
  <dcterms:modified xsi:type="dcterms:W3CDTF">2024-12-12T02:37:41Z</dcterms:modified>
</cp:coreProperties>
</file>