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5BBD9-3315-4819-BEFC-8BC1DAE07185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8A1B-BFA1-4803-8CCA-582010B35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5BBD9-3315-4819-BEFC-8BC1DAE07185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8A1B-BFA1-4803-8CCA-582010B35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5BBD9-3315-4819-BEFC-8BC1DAE07185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8A1B-BFA1-4803-8CCA-582010B35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5BBD9-3315-4819-BEFC-8BC1DAE07185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8A1B-BFA1-4803-8CCA-582010B35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5BBD9-3315-4819-BEFC-8BC1DAE07185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8A1B-BFA1-4803-8CCA-582010B35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5BBD9-3315-4819-BEFC-8BC1DAE07185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8A1B-BFA1-4803-8CCA-582010B35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5BBD9-3315-4819-BEFC-8BC1DAE07185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8A1B-BFA1-4803-8CCA-582010B35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5BBD9-3315-4819-BEFC-8BC1DAE07185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8A1B-BFA1-4803-8CCA-582010B35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5BBD9-3315-4819-BEFC-8BC1DAE07185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8A1B-BFA1-4803-8CCA-582010B35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5BBD9-3315-4819-BEFC-8BC1DAE07185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8A1B-BFA1-4803-8CCA-582010B35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5BBD9-3315-4819-BEFC-8BC1DAE07185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E8A1B-BFA1-4803-8CCA-582010B356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5BBD9-3315-4819-BEFC-8BC1DAE07185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E8A1B-BFA1-4803-8CCA-582010B3567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Zion's daughter, O rejoic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utri Sion Nyanyil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0"/>
            <a:ext cx="45720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Putri</a:t>
            </a:r>
            <a:r>
              <a:rPr lang="en-US" b="1" dirty="0"/>
              <a:t> </a:t>
            </a:r>
            <a:r>
              <a:rPr lang="en-US" b="1" dirty="0" err="1"/>
              <a:t>Sion</a:t>
            </a:r>
            <a:r>
              <a:rPr lang="en-US" b="1" dirty="0"/>
              <a:t> </a:t>
            </a:r>
            <a:r>
              <a:rPr lang="en-US" b="1" dirty="0" err="1" smtClean="0"/>
              <a:t>Nyanyilah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762000"/>
            <a:ext cx="6400800" cy="4267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err="1" smtClean="0">
                <a:solidFill>
                  <a:schemeClr val="tx1"/>
                </a:solidFill>
              </a:rPr>
              <a:t>Putri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Sion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nyanyilah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soraklah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Yerusalem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Mari </a:t>
            </a:r>
            <a:r>
              <a:rPr lang="en-US" sz="1600" b="1" dirty="0" err="1" smtClean="0">
                <a:solidFill>
                  <a:schemeClr val="tx1"/>
                </a:solidFill>
              </a:rPr>
              <a:t>sambut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Rajamu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Raja </a:t>
            </a:r>
            <a:r>
              <a:rPr lang="en-US" sz="1600" b="1" dirty="0" err="1" smtClean="0">
                <a:solidFill>
                  <a:schemeClr val="tx1"/>
                </a:solidFill>
              </a:rPr>
              <a:t>Damai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t'rimalah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Putri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Sion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nyanyilah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soraklah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Yerusalem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</a:t>
            </a:r>
            <a:r>
              <a:rPr lang="en-US" sz="1600" b="1" dirty="0" err="1" smtClean="0">
                <a:solidFill>
                  <a:schemeClr val="tx1"/>
                </a:solidFill>
              </a:rPr>
              <a:t>Hosiana</a:t>
            </a:r>
            <a:r>
              <a:rPr lang="en-US" sz="1600" b="1" dirty="0" smtClean="0">
                <a:solidFill>
                  <a:schemeClr val="tx1"/>
                </a:solidFill>
              </a:rPr>
              <a:t>, Putra </a:t>
            </a:r>
            <a:r>
              <a:rPr lang="en-US" sz="1600" b="1" dirty="0" err="1" smtClean="0">
                <a:solidFill>
                  <a:schemeClr val="tx1"/>
                </a:solidFill>
              </a:rPr>
              <a:t>Daud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umat</a:t>
            </a:r>
            <a:r>
              <a:rPr lang="en-US" sz="1600" b="1" dirty="0" smtClean="0">
                <a:solidFill>
                  <a:schemeClr val="tx1"/>
                </a:solidFill>
              </a:rPr>
              <a:t>-Mu </a:t>
            </a:r>
            <a:r>
              <a:rPr lang="en-US" sz="1600" b="1" dirty="0" err="1" smtClean="0">
                <a:solidFill>
                  <a:schemeClr val="tx1"/>
                </a:solidFill>
              </a:rPr>
              <a:t>berkatilah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Dirikanlah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takhta</a:t>
            </a:r>
            <a:r>
              <a:rPr lang="en-US" sz="1600" b="1" dirty="0" smtClean="0">
                <a:solidFill>
                  <a:schemeClr val="tx1"/>
                </a:solidFill>
              </a:rPr>
              <a:t>-Mu,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maha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tinggi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mulia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Hosiana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nyanyilah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soraklah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Yerusalem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</a:t>
            </a:r>
            <a:r>
              <a:rPr lang="en-US" sz="1600" b="1" dirty="0" err="1" smtClean="0">
                <a:solidFill>
                  <a:schemeClr val="tx1"/>
                </a:solidFill>
              </a:rPr>
              <a:t>Hosiana</a:t>
            </a:r>
            <a:r>
              <a:rPr lang="en-US" sz="1600" b="1" dirty="0" smtClean="0">
                <a:solidFill>
                  <a:schemeClr val="tx1"/>
                </a:solidFill>
              </a:rPr>
              <a:t>, Putra </a:t>
            </a:r>
            <a:r>
              <a:rPr lang="en-US" sz="1600" b="1" dirty="0" err="1" smtClean="0">
                <a:solidFill>
                  <a:schemeClr val="tx1"/>
                </a:solidFill>
              </a:rPr>
              <a:t>Daud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Salam, Raja </a:t>
            </a:r>
            <a:r>
              <a:rPr lang="en-US" sz="1600" b="1" dirty="0" err="1" smtClean="0">
                <a:solidFill>
                  <a:schemeClr val="tx1"/>
                </a:solidFill>
              </a:rPr>
              <a:t>Mulia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Raja </a:t>
            </a:r>
            <a:r>
              <a:rPr lang="en-US" sz="1600" b="1" dirty="0" err="1" smtClean="0">
                <a:solidFill>
                  <a:schemeClr val="tx1"/>
                </a:solidFill>
              </a:rPr>
              <a:t>Damai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abadi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Putra Allah yang </a:t>
            </a:r>
            <a:r>
              <a:rPr lang="en-US" sz="1600" b="1" dirty="0" err="1" smtClean="0">
                <a:solidFill>
                  <a:schemeClr val="tx1"/>
                </a:solidFill>
              </a:rPr>
              <a:t>kekal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Hosiana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nyanyilah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soraklah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Yerusalem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</TotalTime>
  <Words>86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Putri Sion Nyanyilah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Putri Sion Nyanyilah INDONESIA</dc:title>
  <dc:creator>FRONT</dc:creator>
  <cp:lastModifiedBy>FRONT</cp:lastModifiedBy>
  <cp:revision>6</cp:revision>
  <dcterms:created xsi:type="dcterms:W3CDTF">2024-12-04T00:24:29Z</dcterms:created>
  <dcterms:modified xsi:type="dcterms:W3CDTF">2024-12-05T16:13:14Z</dcterms:modified>
</cp:coreProperties>
</file>