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8F79-711B-4DE9-B009-F98EBA60E72F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A555-A3A4-41EA-8A1C-5D6A13C73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8F79-711B-4DE9-B009-F98EBA60E72F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A555-A3A4-41EA-8A1C-5D6A13C73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8F79-711B-4DE9-B009-F98EBA60E72F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A555-A3A4-41EA-8A1C-5D6A13C73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8F79-711B-4DE9-B009-F98EBA60E72F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A555-A3A4-41EA-8A1C-5D6A13C73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8F79-711B-4DE9-B009-F98EBA60E72F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A555-A3A4-41EA-8A1C-5D6A13C73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8F79-711B-4DE9-B009-F98EBA60E72F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A555-A3A4-41EA-8A1C-5D6A13C73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8F79-711B-4DE9-B009-F98EBA60E72F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A555-A3A4-41EA-8A1C-5D6A13C73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8F79-711B-4DE9-B009-F98EBA60E72F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A555-A3A4-41EA-8A1C-5D6A13C73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8F79-711B-4DE9-B009-F98EBA60E72F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A555-A3A4-41EA-8A1C-5D6A13C73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8F79-711B-4DE9-B009-F98EBA60E72F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A555-A3A4-41EA-8A1C-5D6A13C73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8F79-711B-4DE9-B009-F98EBA60E72F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A555-A3A4-41EA-8A1C-5D6A13C73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D8F79-711B-4DE9-B009-F98EBA60E72F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A555-A3A4-41EA-8A1C-5D6A13C73B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esterday, Today, Forever.jpg"/>
          <p:cNvPicPr>
            <a:picLocks noChangeAspect="1"/>
          </p:cNvPicPr>
          <p:nvPr userDrawn="1"/>
        </p:nvPicPr>
        <p:blipFill>
          <a:blip r:embed="rId14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tem, hoje e eternam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6324600" cy="304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Ontem</a:t>
            </a:r>
            <a:r>
              <a:rPr lang="en-US" b="1" dirty="0"/>
              <a:t>, </a:t>
            </a:r>
            <a:r>
              <a:rPr lang="en-US" b="1" dirty="0" err="1"/>
              <a:t>hoje</a:t>
            </a:r>
            <a:r>
              <a:rPr lang="en-US" b="1" dirty="0"/>
              <a:t> e </a:t>
            </a:r>
            <a:r>
              <a:rPr lang="en-US" b="1" dirty="0" err="1"/>
              <a:t>eternamente</a:t>
            </a:r>
            <a:r>
              <a:rPr lang="en-US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4953000" cy="37338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1. Passa o céu e a terra, mas Jesus não mudará;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 Seu reino é de grande glória e jamais passará;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Ele é sempre o mesmo, Ele é chamado "o Senhor";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Ao Seu santo mandado nada pode se opor.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Coro: 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Ontem, hoje e_eternamente é o mesmo, Cristo Jesus,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Ele é o Verbo de Deus, que nos trouxe graça, vida_e luz;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Santo e fiel é Jesus, Redentor!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Tudo passa, mas Cristo não; glória ao Salvador!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2. Ao enfermo que esperava a libertação,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Disse: "Filho, os teus pecados perdoados estão."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Hoje, Cristo Jesus, à destra de Deus, sentado está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E, do homem que n'Ele crer, se compadecerá.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3. Sobre todas as coisas Cristo tem poder total;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N'Ele habita a plenitude de Deus, Pai celestial.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Esse mesmo Jesus que foi para os céus, retornará;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Coroado de glória e honra Ele voltará.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https://www.youtube.com/watch?v=cLqLIl-u3LI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186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Ontem, hoje e eternamente!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Ontem, hoje e eternamente! portuguse</dc:title>
  <dc:creator>FRONT</dc:creator>
  <cp:lastModifiedBy>FRONT</cp:lastModifiedBy>
  <cp:revision>5</cp:revision>
  <dcterms:created xsi:type="dcterms:W3CDTF">2024-12-29T01:08:10Z</dcterms:created>
  <dcterms:modified xsi:type="dcterms:W3CDTF">2024-12-29T22:37:23Z</dcterms:modified>
</cp:coreProperties>
</file>