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0A961-A3BC-48A6-B130-1F4886F3A52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2ED80-436B-4C70-AEEB-4CBE52D1C3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Fronte ensanguen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5943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Oh, </a:t>
            </a:r>
            <a:r>
              <a:rPr lang="en-US" b="1" dirty="0" err="1" smtClean="0"/>
              <a:t>Fronte</a:t>
            </a:r>
            <a:r>
              <a:rPr lang="en-US" b="1" dirty="0" smtClean="0"/>
              <a:t> </a:t>
            </a:r>
            <a:r>
              <a:rPr lang="en-US" b="1" dirty="0" err="1" smtClean="0"/>
              <a:t>ensanguentada</a:t>
            </a:r>
            <a:r>
              <a:rPr lang="en-US" b="1" dirty="0" smtClean="0"/>
              <a:t>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4343400" cy="5638800"/>
          </a:xfrm>
        </p:spPr>
        <p:txBody>
          <a:bodyPr numCol="1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Ó fronte </a:t>
            </a:r>
            <a:r>
              <a:rPr lang="pt-BR" sz="1600" b="1" dirty="0" smtClean="0">
                <a:solidFill>
                  <a:schemeClr val="tx1"/>
                </a:solidFill>
              </a:rPr>
              <a:t>ensanguentada Ferida </a:t>
            </a:r>
            <a:r>
              <a:rPr lang="pt-BR" sz="1600" b="1" dirty="0" smtClean="0">
                <a:solidFill>
                  <a:schemeClr val="tx1"/>
                </a:solidFill>
              </a:rPr>
              <a:t>pela dor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 espinhos </a:t>
            </a:r>
            <a:r>
              <a:rPr lang="pt-BR" sz="1600" b="1" dirty="0" smtClean="0">
                <a:solidFill>
                  <a:schemeClr val="tx1"/>
                </a:solidFill>
              </a:rPr>
              <a:t>coroada  Marcada </a:t>
            </a:r>
            <a:r>
              <a:rPr lang="pt-BR" sz="1600" b="1" dirty="0" smtClean="0">
                <a:solidFill>
                  <a:schemeClr val="tx1"/>
                </a:solidFill>
              </a:rPr>
              <a:t>pelo horror!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Ó fronte, outrora </a:t>
            </a:r>
            <a:r>
              <a:rPr lang="pt-BR" sz="1600" b="1" dirty="0" smtClean="0">
                <a:solidFill>
                  <a:schemeClr val="tx1"/>
                </a:solidFill>
              </a:rPr>
              <a:t>ornada De </a:t>
            </a:r>
            <a:r>
              <a:rPr lang="pt-BR" sz="1600" b="1" dirty="0" smtClean="0">
                <a:solidFill>
                  <a:schemeClr val="tx1"/>
                </a:solidFill>
              </a:rPr>
              <a:t>eterna glória e luz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Agora </a:t>
            </a:r>
            <a:r>
              <a:rPr lang="pt-BR" sz="1600" b="1" dirty="0" smtClean="0">
                <a:solidFill>
                  <a:schemeClr val="tx1"/>
                </a:solidFill>
              </a:rPr>
              <a:t>desprezada Adoro-te</a:t>
            </a:r>
            <a:r>
              <a:rPr lang="pt-BR" sz="1600" b="1" dirty="0" smtClean="0">
                <a:solidFill>
                  <a:schemeClr val="tx1"/>
                </a:solidFill>
              </a:rPr>
              <a:t>, Jesus!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Ó rosto </a:t>
            </a:r>
            <a:r>
              <a:rPr lang="pt-BR" sz="1600" b="1" dirty="0" smtClean="0">
                <a:solidFill>
                  <a:schemeClr val="tx1"/>
                </a:solidFill>
              </a:rPr>
              <a:t>glorioso Que </a:t>
            </a:r>
            <a:r>
              <a:rPr lang="pt-BR" sz="1600" b="1" dirty="0" smtClean="0">
                <a:solidFill>
                  <a:schemeClr val="tx1"/>
                </a:solidFill>
              </a:rPr>
              <a:t>sempre fez tremer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 mundo </a:t>
            </a:r>
            <a:r>
              <a:rPr lang="pt-BR" sz="1600" b="1" dirty="0" smtClean="0">
                <a:solidFill>
                  <a:schemeClr val="tx1"/>
                </a:solidFill>
              </a:rPr>
              <a:t>poderoso Fizeram-te </a:t>
            </a:r>
            <a:r>
              <a:rPr lang="pt-BR" sz="1600" b="1" dirty="0" smtClean="0">
                <a:solidFill>
                  <a:schemeClr val="tx1"/>
                </a:solidFill>
              </a:rPr>
              <a:t>sofrer!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 quanto estás mudado</a:t>
            </a:r>
            <a:r>
              <a:rPr lang="pt-BR" sz="1600" b="1" dirty="0" smtClean="0">
                <a:solidFill>
                  <a:schemeClr val="tx1"/>
                </a:solidFill>
              </a:rPr>
              <a:t>! O </a:t>
            </a:r>
            <a:r>
              <a:rPr lang="pt-BR" sz="1600" b="1" dirty="0" smtClean="0">
                <a:solidFill>
                  <a:schemeClr val="tx1"/>
                </a:solidFill>
              </a:rPr>
              <a:t>teu sublime olhar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 tão </a:t>
            </a:r>
            <a:r>
              <a:rPr lang="pt-BR" sz="1600" b="1" dirty="0" smtClean="0">
                <a:solidFill>
                  <a:schemeClr val="tx1"/>
                </a:solidFill>
              </a:rPr>
              <a:t>atormentado Não </a:t>
            </a:r>
            <a:r>
              <a:rPr lang="pt-BR" sz="1600" b="1" dirty="0" smtClean="0">
                <a:solidFill>
                  <a:schemeClr val="tx1"/>
                </a:solidFill>
              </a:rPr>
              <a:t>vejo mais brilhar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 que tens </a:t>
            </a:r>
            <a:r>
              <a:rPr lang="pt-BR" sz="1600" b="1" dirty="0" smtClean="0">
                <a:solidFill>
                  <a:schemeClr val="tx1"/>
                </a:solidFill>
              </a:rPr>
              <a:t>suportado Foi </a:t>
            </a:r>
            <a:r>
              <a:rPr lang="pt-BR" sz="1600" b="1" dirty="0" smtClean="0">
                <a:solidFill>
                  <a:schemeClr val="tx1"/>
                </a:solidFill>
              </a:rPr>
              <a:t>minha própria dor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Eu mesmo sou </a:t>
            </a:r>
            <a:r>
              <a:rPr lang="pt-BR" sz="1600" b="1" dirty="0" smtClean="0">
                <a:solidFill>
                  <a:schemeClr val="tx1"/>
                </a:solidFill>
              </a:rPr>
              <a:t>culpado De </a:t>
            </a:r>
            <a:r>
              <a:rPr lang="pt-BR" sz="1600" b="1" dirty="0" smtClean="0">
                <a:solidFill>
                  <a:schemeClr val="tx1"/>
                </a:solidFill>
              </a:rPr>
              <a:t>tua cruz, Senhor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Oh! Vê-me, aflito e </a:t>
            </a:r>
            <a:r>
              <a:rPr lang="pt-BR" sz="1600" b="1" dirty="0" smtClean="0">
                <a:solidFill>
                  <a:schemeClr val="tx1"/>
                </a:solidFill>
              </a:rPr>
              <a:t>pobre Só </a:t>
            </a:r>
            <a:r>
              <a:rPr lang="pt-BR" sz="1600" b="1" dirty="0" smtClean="0">
                <a:solidFill>
                  <a:schemeClr val="tx1"/>
                </a:solidFill>
              </a:rPr>
              <a:t>ira mereci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 tua graça </a:t>
            </a:r>
            <a:r>
              <a:rPr lang="pt-BR" sz="1600" b="1" dirty="0" smtClean="0">
                <a:solidFill>
                  <a:schemeClr val="tx1"/>
                </a:solidFill>
              </a:rPr>
              <a:t>encobre O </a:t>
            </a:r>
            <a:r>
              <a:rPr lang="pt-BR" sz="1600" b="1" dirty="0" smtClean="0">
                <a:solidFill>
                  <a:schemeClr val="tx1"/>
                </a:solidFill>
              </a:rPr>
              <a:t>mal que cometi!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Consola-me </a:t>
            </a:r>
            <a:r>
              <a:rPr lang="pt-BR" sz="1600" b="1" dirty="0" smtClean="0">
                <a:solidFill>
                  <a:schemeClr val="tx1"/>
                </a:solidFill>
              </a:rPr>
              <a:t>na </a:t>
            </a:r>
            <a:r>
              <a:rPr lang="pt-BR" sz="1600" b="1" dirty="0" smtClean="0">
                <a:solidFill>
                  <a:schemeClr val="tx1"/>
                </a:solidFill>
              </a:rPr>
              <a:t>morte Lembrando </a:t>
            </a:r>
            <a:r>
              <a:rPr lang="pt-BR" sz="1600" b="1" dirty="0" smtClean="0">
                <a:solidFill>
                  <a:schemeClr val="tx1"/>
                </a:solidFill>
              </a:rPr>
              <a:t>a tua dor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És meu escudo </a:t>
            </a:r>
            <a:r>
              <a:rPr lang="pt-BR" sz="1600" b="1" dirty="0" smtClean="0">
                <a:solidFill>
                  <a:schemeClr val="tx1"/>
                </a:solidFill>
              </a:rPr>
              <a:t>forte Glorioso </a:t>
            </a:r>
            <a:r>
              <a:rPr lang="pt-BR" sz="1600" b="1" dirty="0" smtClean="0">
                <a:solidFill>
                  <a:schemeClr val="tx1"/>
                </a:solidFill>
              </a:rPr>
              <a:t>Vencedor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Estando a </a:t>
            </a:r>
            <a:r>
              <a:rPr lang="pt-BR" sz="1600" b="1" dirty="0" smtClean="0">
                <a:solidFill>
                  <a:schemeClr val="tx1"/>
                </a:solidFill>
              </a:rPr>
              <a:t>contemplar-te  Confiante </a:t>
            </a:r>
            <a:r>
              <a:rPr lang="pt-BR" sz="1600" b="1" dirty="0" smtClean="0">
                <a:solidFill>
                  <a:schemeClr val="tx1"/>
                </a:solidFill>
              </a:rPr>
              <a:t>vou dizer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Feliz, ao </a:t>
            </a:r>
            <a:r>
              <a:rPr lang="pt-BR" sz="1600" b="1" dirty="0" smtClean="0">
                <a:solidFill>
                  <a:schemeClr val="tx1"/>
                </a:solidFill>
              </a:rPr>
              <a:t>abraçar-te Assim </a:t>
            </a:r>
            <a:r>
              <a:rPr lang="pt-BR" sz="1600" b="1" dirty="0" smtClean="0">
                <a:solidFill>
                  <a:schemeClr val="tx1"/>
                </a:solidFill>
              </a:rPr>
              <a:t>é bom morrer</a:t>
            </a:r>
            <a:r>
              <a:rPr lang="pt-BR" sz="1600" b="1" dirty="0" smtClean="0">
                <a:solidFill>
                  <a:schemeClr val="tx1"/>
                </a:solidFill>
              </a:rPr>
              <a:t>!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Fronte ensanguentada!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Fronte ensanguentada!  portuguse</dc:title>
  <dc:creator>FRONT</dc:creator>
  <cp:lastModifiedBy>FRONT</cp:lastModifiedBy>
  <cp:revision>11</cp:revision>
  <dcterms:created xsi:type="dcterms:W3CDTF">2024-12-21T21:38:23Z</dcterms:created>
  <dcterms:modified xsi:type="dcterms:W3CDTF">2024-12-22T21:10:45Z</dcterms:modified>
</cp:coreProperties>
</file>