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78165-D538-4241-9837-1F3B3FFE5D06}" type="datetimeFigureOut">
              <a:rPr lang="en-US" smtClean="0"/>
              <a:pPr/>
              <a:t>12/22/2024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18735-7371-41C4-9C6D-E641958273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łowo coś zranio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7244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</a:t>
            </a:r>
            <a:r>
              <a:rPr lang="en-US" b="1" dirty="0" err="1"/>
              <a:t>głowo</a:t>
            </a:r>
            <a:r>
              <a:rPr lang="en-US" b="1" dirty="0"/>
              <a:t> </a:t>
            </a:r>
            <a:r>
              <a:rPr lang="en-US" b="1" dirty="0" err="1"/>
              <a:t>coś</a:t>
            </a:r>
            <a:r>
              <a:rPr lang="en-US" b="1" dirty="0"/>
              <a:t> </a:t>
            </a:r>
            <a:r>
              <a:rPr lang="en-US" b="1" dirty="0" err="1" smtClean="0"/>
              <a:t>zraniona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4876800" cy="3810000"/>
          </a:xfrm>
        </p:spPr>
        <p:txBody>
          <a:bodyPr>
            <a:noAutofit/>
          </a:bodyPr>
          <a:lstStyle/>
          <a:p>
            <a:pPr marL="342900" indent="-342900" algn="l"/>
            <a:r>
              <a:rPr lang="pl-PL" sz="1600" b="1" dirty="0" smtClean="0">
                <a:solidFill>
                  <a:schemeClr val="tx1"/>
                </a:solidFill>
              </a:rPr>
              <a:t>O </a:t>
            </a:r>
            <a:r>
              <a:rPr lang="pl-PL" sz="1600" b="1" dirty="0" smtClean="0">
                <a:solidFill>
                  <a:schemeClr val="tx1"/>
                </a:solidFill>
              </a:rPr>
              <a:t>głowo, coś zraniona, Zhańbiona, </a:t>
            </a:r>
            <a:r>
              <a:rPr lang="pl-PL" sz="1600" b="1" dirty="0" smtClean="0">
                <a:solidFill>
                  <a:schemeClr val="tx1"/>
                </a:solidFill>
              </a:rPr>
              <a:t>zlana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krwią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pl-PL" sz="1600" b="1" dirty="0" smtClean="0">
                <a:solidFill>
                  <a:schemeClr val="tx1"/>
                </a:solidFill>
              </a:rPr>
              <a:t>I </a:t>
            </a:r>
            <a:r>
              <a:rPr lang="pl-PL" sz="1600" b="1" dirty="0" smtClean="0">
                <a:solidFill>
                  <a:schemeClr val="tx1"/>
                </a:solidFill>
              </a:rPr>
              <a:t>cierniem uwieńczona, Złoczyńcy </a:t>
            </a:r>
            <a:r>
              <a:rPr lang="pl-PL" sz="1600" b="1" dirty="0" smtClean="0">
                <a:solidFill>
                  <a:schemeClr val="tx1"/>
                </a:solidFill>
              </a:rPr>
              <a:t>Ciebie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lżą</a:t>
            </a:r>
            <a:r>
              <a:rPr lang="pl-PL" sz="1600" b="1" dirty="0" smtClean="0">
                <a:solidFill>
                  <a:schemeClr val="tx1"/>
                </a:solidFill>
              </a:rPr>
              <a:t>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pl-PL" sz="1600" b="1" dirty="0" smtClean="0">
                <a:solidFill>
                  <a:schemeClr val="tx1"/>
                </a:solidFill>
              </a:rPr>
              <a:t>O </a:t>
            </a:r>
            <a:r>
              <a:rPr lang="pl-PL" sz="1600" b="1" dirty="0" smtClean="0">
                <a:solidFill>
                  <a:schemeClr val="tx1"/>
                </a:solidFill>
              </a:rPr>
              <a:t>głowo, coś jaśniała Odblaskiem Bożej czci,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Lecz teraz wynędzniała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Bądź </a:t>
            </a:r>
            <a:r>
              <a:rPr lang="pl-PL" sz="1600" b="1" dirty="0" smtClean="0">
                <a:solidFill>
                  <a:schemeClr val="tx1"/>
                </a:solidFill>
              </a:rPr>
              <a:t>pozdrowiona mi!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 </a:t>
            </a:r>
            <a:r>
              <a:rPr lang="pl-PL" sz="1600" b="1" dirty="0" smtClean="0">
                <a:solidFill>
                  <a:schemeClr val="tx1"/>
                </a:solidFill>
              </a:rPr>
              <a:t>chwały pełne lice, Przed którym </a:t>
            </a:r>
            <a:r>
              <a:rPr lang="pl-PL" sz="1600" b="1" dirty="0" smtClean="0">
                <a:solidFill>
                  <a:schemeClr val="tx1"/>
                </a:solidFill>
              </a:rPr>
              <a:t>światy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drżą</a:t>
            </a:r>
            <a:r>
              <a:rPr lang="pl-PL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Zaświaty </a:t>
            </a:r>
            <a:r>
              <a:rPr lang="pl-PL" sz="1600" b="1" dirty="0" smtClean="0">
                <a:solidFill>
                  <a:schemeClr val="tx1"/>
                </a:solidFill>
              </a:rPr>
              <a:t>w proch padają, Kto Cię tak zelżył</a:t>
            </a:r>
            <a:r>
              <a:rPr lang="pl-PL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kto?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Kto </a:t>
            </a:r>
            <a:r>
              <a:rPr lang="pl-PL" sz="1600" b="1" dirty="0" smtClean="0">
                <a:solidFill>
                  <a:schemeClr val="tx1"/>
                </a:solidFill>
              </a:rPr>
              <a:t>sprawił, że Twych oczu Nadziemski, </a:t>
            </a:r>
            <a:r>
              <a:rPr lang="pl-PL" sz="1600" b="1" dirty="0" smtClean="0">
                <a:solidFill>
                  <a:schemeClr val="tx1"/>
                </a:solidFill>
              </a:rPr>
              <a:t>cudny </a:t>
            </a:r>
            <a:r>
              <a:rPr lang="pl-PL" sz="1600" b="1" dirty="0" smtClean="0">
                <a:solidFill>
                  <a:schemeClr val="tx1"/>
                </a:solidFill>
              </a:rPr>
              <a:t>blask,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Co </a:t>
            </a:r>
            <a:r>
              <a:rPr lang="pl-PL" sz="1600" b="1" dirty="0" smtClean="0">
                <a:solidFill>
                  <a:schemeClr val="tx1"/>
                </a:solidFill>
              </a:rPr>
              <a:t>gasił słońc tysiące, Załamał </a:t>
            </a:r>
            <a:r>
              <a:rPr lang="pl-PL" sz="1600" b="1" dirty="0" smtClean="0">
                <a:solidFill>
                  <a:schemeClr val="tx1"/>
                </a:solidFill>
              </a:rPr>
              <a:t>się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i </a:t>
            </a:r>
            <a:r>
              <a:rPr lang="pl-PL" sz="1600" b="1" dirty="0" smtClean="0">
                <a:solidFill>
                  <a:schemeClr val="tx1"/>
                </a:solidFill>
              </a:rPr>
              <a:t>zgasł?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 </a:t>
            </a:r>
            <a:r>
              <a:rPr lang="pl-PL" sz="1600" b="1" dirty="0" smtClean="0">
                <a:solidFill>
                  <a:schemeClr val="tx1"/>
                </a:solidFill>
              </a:rPr>
              <a:t>Panie, coś wycierpiał, To wszystko z </a:t>
            </a:r>
            <a:r>
              <a:rPr lang="pl-PL" sz="1600" b="1" dirty="0" smtClean="0">
                <a:solidFill>
                  <a:schemeClr val="tx1"/>
                </a:solidFill>
              </a:rPr>
              <a:t>winy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mej</a:t>
            </a:r>
            <a:r>
              <a:rPr lang="pl-PL" sz="1600" b="1" dirty="0" smtClean="0">
                <a:solidFill>
                  <a:schemeClr val="tx1"/>
                </a:solidFill>
              </a:rPr>
              <a:t>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</a:t>
            </a:r>
            <a:r>
              <a:rPr lang="pl-PL" sz="1600" b="1" dirty="0" smtClean="0">
                <a:solidFill>
                  <a:schemeClr val="tx1"/>
                </a:solidFill>
              </a:rPr>
              <a:t>ja to zawiniłem, Coś znosił w męce Swej</a:t>
            </a:r>
            <a:r>
              <a:rPr lang="pl-PL" sz="1600" b="1" dirty="0" smtClean="0">
                <a:solidFill>
                  <a:schemeClr val="tx1"/>
                </a:solidFill>
              </a:rPr>
              <a:t>!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Spójrz</a:t>
            </a:r>
            <a:r>
              <a:rPr lang="pl-PL" sz="1600" b="1" dirty="0" smtClean="0">
                <a:solidFill>
                  <a:schemeClr val="tx1"/>
                </a:solidFill>
              </a:rPr>
              <a:t>, stoję tu, niewierny, Nade mną </a:t>
            </a:r>
            <a:r>
              <a:rPr lang="pl-PL" sz="1600" b="1" dirty="0" smtClean="0">
                <a:solidFill>
                  <a:schemeClr val="tx1"/>
                </a:solidFill>
              </a:rPr>
              <a:t>Boży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gniew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Daj</a:t>
            </a:r>
            <a:r>
              <a:rPr lang="pl-PL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Zbawco </a:t>
            </a:r>
            <a:r>
              <a:rPr lang="pl-PL" sz="1600" b="1" dirty="0" smtClean="0">
                <a:solidFill>
                  <a:schemeClr val="tx1"/>
                </a:solidFill>
              </a:rPr>
              <a:t>miłosierny, Mnie łaskę </a:t>
            </a:r>
            <a:r>
              <a:rPr lang="pl-PL" sz="1600" b="1" dirty="0" smtClean="0">
                <a:solidFill>
                  <a:schemeClr val="tx1"/>
                </a:solidFill>
              </a:rPr>
              <a:t>przez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Swą </a:t>
            </a:r>
            <a:r>
              <a:rPr lang="pl-PL" sz="1600" b="1" dirty="0" smtClean="0">
                <a:solidFill>
                  <a:schemeClr val="tx1"/>
                </a:solidFill>
              </a:rPr>
              <a:t>krew!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</a:t>
            </a:r>
            <a:r>
              <a:rPr lang="pl-PL" sz="1600" b="1" dirty="0" smtClean="0">
                <a:solidFill>
                  <a:schemeClr val="tx1"/>
                </a:solidFill>
              </a:rPr>
              <a:t>schodzić będę z świata, O Jezu, </a:t>
            </a:r>
            <a:r>
              <a:rPr lang="pl-PL" sz="1600" b="1" dirty="0" smtClean="0">
                <a:solidFill>
                  <a:schemeClr val="tx1"/>
                </a:solidFill>
              </a:rPr>
              <a:t>przy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mnie </a:t>
            </a:r>
            <a:r>
              <a:rPr lang="pl-PL" sz="1600" b="1" dirty="0" smtClean="0">
                <a:solidFill>
                  <a:schemeClr val="tx1"/>
                </a:solidFill>
              </a:rPr>
              <a:t>stój!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Gdy </a:t>
            </a:r>
            <a:r>
              <a:rPr lang="pl-PL" sz="1600" b="1" dirty="0" smtClean="0">
                <a:solidFill>
                  <a:schemeClr val="tx1"/>
                </a:solidFill>
              </a:rPr>
              <a:t>z ciała duch ulata, Ty zjaw się</a:t>
            </a:r>
            <a:r>
              <a:rPr lang="pl-PL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Zbawco </a:t>
            </a:r>
            <a:r>
              <a:rPr lang="pl-PL" sz="1600" b="1" dirty="0" smtClean="0">
                <a:solidFill>
                  <a:schemeClr val="tx1"/>
                </a:solidFill>
              </a:rPr>
              <a:t>mój!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Najsroższa </a:t>
            </a:r>
            <a:r>
              <a:rPr lang="pl-PL" sz="1600" b="1" dirty="0" smtClean="0">
                <a:solidFill>
                  <a:schemeClr val="tx1"/>
                </a:solidFill>
              </a:rPr>
              <a:t>kiedy trwoga </a:t>
            </a:r>
            <a:r>
              <a:rPr lang="pl-PL" sz="1600" b="1" dirty="0" smtClean="0">
                <a:solidFill>
                  <a:schemeClr val="tx1"/>
                </a:solidFill>
              </a:rPr>
              <a:t>Ogarnie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serce </a:t>
            </a:r>
            <a:r>
              <a:rPr lang="pl-PL" sz="1600" b="1" dirty="0" smtClean="0">
                <a:solidFill>
                  <a:schemeClr val="tx1"/>
                </a:solidFill>
              </a:rPr>
              <a:t>mdłe,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Niech </a:t>
            </a:r>
            <a:r>
              <a:rPr lang="pl-PL" sz="1600" b="1" dirty="0" smtClean="0">
                <a:solidFill>
                  <a:schemeClr val="tx1"/>
                </a:solidFill>
              </a:rPr>
              <a:t>Twoja męka droga Mnie zbawi</a:t>
            </a:r>
            <a:r>
              <a:rPr lang="pl-PL" sz="1600" b="1" dirty="0" smtClean="0">
                <a:solidFill>
                  <a:schemeClr val="tx1"/>
                </a:solidFill>
              </a:rPr>
              <a:t>,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pl-PL" sz="1600" b="1" dirty="0" smtClean="0">
                <a:solidFill>
                  <a:schemeClr val="tx1"/>
                </a:solidFill>
              </a:rPr>
              <a:t>błagam </a:t>
            </a:r>
            <a:r>
              <a:rPr lang="pl-PL" sz="1600" b="1" dirty="0" smtClean="0">
                <a:solidFill>
                  <a:schemeClr val="tx1"/>
                </a:solidFill>
              </a:rPr>
              <a:t>Cię</a:t>
            </a:r>
            <a:r>
              <a:rPr lang="pl-PL" sz="1600" b="1" dirty="0" smtClean="0">
                <a:solidFill>
                  <a:schemeClr val="tx1"/>
                </a:solidFill>
              </a:rPr>
              <a:t>.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169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głowo coś zraniona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głowo coś zraniona polish</dc:title>
  <dc:creator>FRONT</dc:creator>
  <cp:lastModifiedBy>FRONT</cp:lastModifiedBy>
  <cp:revision>9</cp:revision>
  <dcterms:created xsi:type="dcterms:W3CDTF">2024-12-21T21:26:55Z</dcterms:created>
  <dcterms:modified xsi:type="dcterms:W3CDTF">2024-12-22T20:49:26Z</dcterms:modified>
</cp:coreProperties>
</file>