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BE64C-6236-48EF-9FEC-54CD1621AE61}" type="datetimeFigureOut">
              <a:rPr lang="en-US" smtClean="0"/>
              <a:pPr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51223-15CF-4011-B3E4-D46826F4D5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błogosławiony, radością natchnio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1"/>
            <a:ext cx="7620000" cy="380999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O </a:t>
            </a:r>
            <a:r>
              <a:rPr lang="en-US" sz="4000" b="1" dirty="0" err="1">
                <a:solidFill>
                  <a:schemeClr val="bg1"/>
                </a:solidFill>
              </a:rPr>
              <a:t>błogosławiony</a:t>
            </a:r>
            <a:r>
              <a:rPr lang="en-US" sz="4000" b="1" dirty="0">
                <a:solidFill>
                  <a:schemeClr val="bg1"/>
                </a:solidFill>
              </a:rPr>
              <a:t>, </a:t>
            </a:r>
            <a:r>
              <a:rPr lang="en-US" sz="4000" b="1" dirty="0" err="1">
                <a:solidFill>
                  <a:schemeClr val="bg1"/>
                </a:solidFill>
              </a:rPr>
              <a:t>radością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</a:rPr>
              <a:t>natchniony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00200"/>
            <a:ext cx="4876800" cy="3810000"/>
          </a:xfrm>
        </p:spPr>
        <p:txBody>
          <a:bodyPr>
            <a:noAutofit/>
          </a:bodyPr>
          <a:lstStyle/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1. O błogosławiony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radością natchniony,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pełen łaski godowy czas!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Na ten świat zgubiony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Chrystus narodzony;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cieszcie,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cieszcie się chrześcijanie wraz!</a:t>
            </a:r>
          </a:p>
          <a:p>
            <a:pPr algn="l"/>
            <a:endParaRPr lang="pl-PL" sz="18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2. O błogosławiony,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radością natchniony,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pełen łaski godowy czas!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Chrystus sam się zjawił,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aby nas wybawił,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cieszcie,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cieszcie się, chrześcijanie, wraz!</a:t>
            </a:r>
          </a:p>
          <a:p>
            <a:pPr algn="l"/>
            <a:endParaRPr lang="pl-PL" sz="1800" b="1" dirty="0" smtClean="0">
              <a:solidFill>
                <a:schemeClr val="bg1"/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3. O błogosławiony,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radością natchniony,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pełen łaski godowy czas!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Ku Twej czci niebianie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wznoszą dziś śpiewanie,</a:t>
            </a:r>
          </a:p>
          <a:p>
            <a:pPr algn="l"/>
            <a:r>
              <a:rPr lang="pl-PL" sz="1800" b="1" dirty="0" smtClean="0">
                <a:solidFill>
                  <a:schemeClr val="bg1"/>
                </a:solidFill>
              </a:rPr>
              <a:t>cieszcie,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pl-PL" sz="1800" b="1" dirty="0" smtClean="0">
                <a:solidFill>
                  <a:schemeClr val="bg1"/>
                </a:solidFill>
              </a:rPr>
              <a:t>cieszcie się, chrześcijanie, wraz</a:t>
            </a:r>
            <a:r>
              <a:rPr lang="pl-PL" sz="1800" b="1" dirty="0" smtClean="0">
                <a:solidFill>
                  <a:schemeClr val="bg1"/>
                </a:solidFill>
              </a:rPr>
              <a:t>!</a:t>
            </a:r>
            <a:endParaRPr lang="en-US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błogosławiony, radością natchniony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błogosławiony, radością natchniony polish</dc:title>
  <dc:creator>FRONT</dc:creator>
  <cp:lastModifiedBy>FRONT</cp:lastModifiedBy>
  <cp:revision>8</cp:revision>
  <dcterms:created xsi:type="dcterms:W3CDTF">2024-12-07T00:32:14Z</dcterms:created>
  <dcterms:modified xsi:type="dcterms:W3CDTF">2024-12-12T17:35:24Z</dcterms:modified>
</cp:coreProperties>
</file>