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4713" autoAdjust="0"/>
  </p:normalViewPr>
  <p:slideViewPr>
    <p:cSldViewPr>
      <p:cViewPr>
        <p:scale>
          <a:sx n="96" d="100"/>
          <a:sy n="96" d="100"/>
        </p:scale>
        <p:origin x="-289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0190-251B-4002-8189-69D855496415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37240-5D20-4AC7-8118-048300137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k! The Herald Angels Sing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4953000" cy="6858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Ngerosi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dzirikuyimba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5486400" cy="3810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I.  </a:t>
            </a:r>
            <a:r>
              <a:rPr lang="en-US" sz="1600" b="1" dirty="0" err="1" smtClean="0">
                <a:solidFill>
                  <a:schemeClr val="bg1"/>
                </a:solidFill>
              </a:rPr>
              <a:t>Ngerosi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dzirikuyimba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Kukudza</a:t>
            </a:r>
            <a:r>
              <a:rPr lang="en-US" sz="1600" b="1" dirty="0" smtClean="0">
                <a:solidFill>
                  <a:schemeClr val="bg1"/>
                </a:solidFill>
              </a:rPr>
              <a:t> Mambo </a:t>
            </a:r>
            <a:r>
              <a:rPr lang="en-US" sz="1600" b="1" dirty="0" err="1" smtClean="0">
                <a:solidFill>
                  <a:schemeClr val="bg1"/>
                </a:solidFill>
              </a:rPr>
              <a:t>mupswa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Runyararo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ruri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Wanhu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wasunungurwe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Farisanyi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mwese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ndudzi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wagara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kudenga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Rewanyi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Ngerosi</a:t>
            </a:r>
            <a:r>
              <a:rPr lang="en-US" sz="1600" b="1" dirty="0" smtClean="0">
                <a:solidFill>
                  <a:schemeClr val="bg1"/>
                </a:solidFill>
              </a:rPr>
              <a:t>, “</a:t>
            </a:r>
            <a:r>
              <a:rPr lang="en-US" sz="1600" b="1" dirty="0" err="1" smtClean="0">
                <a:solidFill>
                  <a:schemeClr val="bg1"/>
                </a:solidFill>
              </a:rPr>
              <a:t>Kristu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wabarwa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nasi</a:t>
            </a:r>
            <a:r>
              <a:rPr lang="en-US" sz="1600" b="1" dirty="0" smtClean="0">
                <a:solidFill>
                  <a:schemeClr val="bg1"/>
                </a:solidFill>
              </a:rPr>
              <a:t>.” 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Ngerosi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dzirikuyimba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Mbiri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Mambo </a:t>
            </a:r>
            <a:r>
              <a:rPr lang="en-US" sz="1600" b="1" dirty="0" err="1" smtClean="0">
                <a:solidFill>
                  <a:srgbClr val="FF0000"/>
                </a:solidFill>
              </a:rPr>
              <a:t>mupswa</a:t>
            </a:r>
            <a:r>
              <a:rPr lang="en-US" sz="1600" b="1" dirty="0" smtClean="0">
                <a:solidFill>
                  <a:srgbClr val="FF0000"/>
                </a:solidFill>
              </a:rPr>
              <a:t>. (Amen.)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 </a:t>
            </a:r>
            <a:r>
              <a:rPr lang="en-US" sz="1600" b="1" dirty="0" err="1" smtClean="0">
                <a:solidFill>
                  <a:schemeClr val="bg1"/>
                </a:solidFill>
              </a:rPr>
              <a:t>Kristu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arikutunhidzwa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Kristu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Tenzi</a:t>
            </a:r>
            <a:r>
              <a:rPr lang="en-US" sz="1600" b="1" dirty="0" smtClean="0">
                <a:solidFill>
                  <a:schemeClr val="bg1"/>
                </a:solidFill>
              </a:rPr>
              <a:t>  we  </a:t>
            </a:r>
            <a:r>
              <a:rPr lang="en-US" sz="1600" b="1" dirty="0" err="1" smtClean="0">
                <a:solidFill>
                  <a:schemeClr val="bg1"/>
                </a:solidFill>
              </a:rPr>
              <a:t>kare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Waswika</a:t>
            </a:r>
            <a:r>
              <a:rPr lang="en-US" sz="1600" b="1" dirty="0" smtClean="0">
                <a:solidFill>
                  <a:schemeClr val="bg1"/>
                </a:solidFill>
              </a:rPr>
              <a:t>  pa </a:t>
            </a:r>
            <a:r>
              <a:rPr lang="en-US" sz="1600" b="1" dirty="0" err="1" smtClean="0">
                <a:solidFill>
                  <a:schemeClr val="bg1"/>
                </a:solidFill>
              </a:rPr>
              <a:t>nguwa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ino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Dangwe</a:t>
            </a:r>
            <a:r>
              <a:rPr lang="en-US" sz="1600" b="1" dirty="0" smtClean="0">
                <a:solidFill>
                  <a:schemeClr val="bg1"/>
                </a:solidFill>
              </a:rPr>
              <a:t> re </a:t>
            </a:r>
            <a:r>
              <a:rPr lang="en-US" sz="1600" b="1" dirty="0" err="1" smtClean="0">
                <a:solidFill>
                  <a:schemeClr val="bg1"/>
                </a:solidFill>
              </a:rPr>
              <a:t>Musikana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Umwari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hwake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hwawigwa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Fariranyi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munhu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Anodisa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kugara</a:t>
            </a:r>
            <a:r>
              <a:rPr lang="en-US" sz="1600" b="1" dirty="0" smtClean="0">
                <a:solidFill>
                  <a:schemeClr val="bg1"/>
                </a:solidFill>
              </a:rPr>
              <a:t> Ne  </a:t>
            </a:r>
            <a:r>
              <a:rPr lang="en-US" sz="1600" b="1" dirty="0" err="1" smtClean="0">
                <a:solidFill>
                  <a:schemeClr val="bg1"/>
                </a:solidFill>
              </a:rPr>
              <a:t>wanhu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pano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Chingamidzanyi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Muchinda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Chingamidzanyi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Zuwa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Anowunza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ruveneko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Upenyu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kurapa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Achisiya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  <a:r>
              <a:rPr lang="en-US" sz="1600" b="1" dirty="0" err="1" smtClean="0">
                <a:solidFill>
                  <a:schemeClr val="bg1"/>
                </a:solidFill>
              </a:rPr>
              <a:t>Wabarirwa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kuponisa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Wanhu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wese</a:t>
            </a:r>
            <a:r>
              <a:rPr lang="en-US" sz="1600" b="1" dirty="0" smtClean="0">
                <a:solidFill>
                  <a:schemeClr val="bg1"/>
                </a:solidFill>
              </a:rPr>
              <a:t>  we </a:t>
            </a:r>
            <a:r>
              <a:rPr lang="en-US" sz="1600" b="1" dirty="0" err="1" smtClean="0">
                <a:solidFill>
                  <a:schemeClr val="bg1"/>
                </a:solidFill>
              </a:rPr>
              <a:t>pasi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Kupa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upenyu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hupswa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Ngerosi dzirikuyimba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Ngerosi dzirikuyimba shona</dc:title>
  <dc:creator>FRONT</dc:creator>
  <cp:lastModifiedBy>FRONT</cp:lastModifiedBy>
  <cp:revision>9</cp:revision>
  <dcterms:created xsi:type="dcterms:W3CDTF">2024-12-12T19:34:54Z</dcterms:created>
  <dcterms:modified xsi:type="dcterms:W3CDTF">2024-12-20T16:08:10Z</dcterms:modified>
</cp:coreProperties>
</file>