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3ED2-5EAD-4716-8F1C-D3A00A71E8CE}" type="datetimeFigureOut">
              <a:rPr lang="en-US" smtClean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07106-3B5F-4FA3-8462-F5AF6B12CB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is he born in the stall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562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Nashi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nung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shiba</a:t>
            </a:r>
            <a:r>
              <a:rPr lang="en-US" b="1" dirty="0">
                <a:solidFill>
                  <a:schemeClr val="bg1"/>
                </a:solidFill>
              </a:rPr>
              <a:t> dang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5867400" cy="4038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Nashi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shiba</a:t>
            </a:r>
            <a:r>
              <a:rPr lang="en-US" sz="1800" b="1" dirty="0" smtClean="0">
                <a:solidFill>
                  <a:schemeClr val="bg1"/>
                </a:solidFill>
              </a:rPr>
              <a:t> dang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Sanükeri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</a:t>
            </a:r>
            <a:r>
              <a:rPr lang="en-US" sz="1800" b="1" dirty="0" err="1" smtClean="0">
                <a:solidFill>
                  <a:schemeClr val="bg1"/>
                </a:solidFill>
              </a:rPr>
              <a:t>ü</a:t>
            </a:r>
            <a:r>
              <a:rPr lang="en-US" sz="1800" b="1" dirty="0" err="1" smtClean="0">
                <a:solidFill>
                  <a:schemeClr val="bg1"/>
                </a:solidFill>
              </a:rPr>
              <a:t>temer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Pa </a:t>
            </a:r>
            <a:r>
              <a:rPr lang="en-US" sz="1800" b="1" dirty="0" err="1" smtClean="0">
                <a:solidFill>
                  <a:srgbClr val="FF0000"/>
                </a:solidFill>
              </a:rPr>
              <a:t>tes</a:t>
            </a:r>
            <a:r>
              <a:rPr lang="en-US" sz="1800" b="1" dirty="0" err="1" smtClean="0">
                <a:solidFill>
                  <a:srgbClr val="FF0000"/>
                </a:solidFill>
              </a:rPr>
              <a:t>ü</a:t>
            </a:r>
            <a:r>
              <a:rPr lang="en-US" sz="1800" b="1" dirty="0" err="1" smtClean="0">
                <a:solidFill>
                  <a:srgbClr val="FF0000"/>
                </a:solidFill>
              </a:rPr>
              <a:t>ngmang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ts</a:t>
            </a:r>
            <a:r>
              <a:rPr lang="en-US" sz="1800" b="1" dirty="0" err="1" smtClean="0">
                <a:solidFill>
                  <a:srgbClr val="FF0000"/>
                </a:solidFill>
              </a:rPr>
              <a:t>ü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Kibuba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sents</a:t>
            </a:r>
            <a:r>
              <a:rPr lang="en-US" sz="1800" b="1" dirty="0" err="1" smtClean="0">
                <a:solidFill>
                  <a:srgbClr val="FF0000"/>
                </a:solidFill>
              </a:rPr>
              <a:t>ü</a:t>
            </a:r>
            <a:r>
              <a:rPr lang="en-US" sz="1800" b="1" dirty="0" err="1" smtClean="0">
                <a:solidFill>
                  <a:srgbClr val="FF0000"/>
                </a:solidFill>
              </a:rPr>
              <a:t>wangshi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Chuba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Kibur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Onoki</a:t>
            </a:r>
            <a:r>
              <a:rPr lang="en-US" sz="1800" b="1" dirty="0" smtClean="0">
                <a:solidFill>
                  <a:srgbClr val="FF0000"/>
                </a:solidFill>
              </a:rPr>
              <a:t> Pa </a:t>
            </a:r>
            <a:r>
              <a:rPr lang="en-US" sz="1800" b="1" dirty="0" err="1" smtClean="0">
                <a:solidFill>
                  <a:srgbClr val="FF0000"/>
                </a:solidFill>
              </a:rPr>
              <a:t>k</a:t>
            </a:r>
            <a:r>
              <a:rPr lang="en-US" sz="1800" b="1" dirty="0" err="1" smtClean="0">
                <a:solidFill>
                  <a:srgbClr val="FF0000"/>
                </a:solidFill>
              </a:rPr>
              <a:t>ü</a:t>
            </a:r>
            <a:r>
              <a:rPr lang="en-US" sz="1800" b="1" dirty="0" err="1" smtClean="0">
                <a:solidFill>
                  <a:srgbClr val="FF0000"/>
                </a:solidFill>
              </a:rPr>
              <a:t>lemer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Ajak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Kibur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</a:t>
            </a:r>
            <a:r>
              <a:rPr lang="en-US" sz="1800" b="1" dirty="0" err="1" smtClean="0">
                <a:solidFill>
                  <a:srgbClr val="FF0000"/>
                </a:solidFill>
              </a:rPr>
              <a:t>ü</a:t>
            </a:r>
            <a:r>
              <a:rPr lang="en-US" sz="1800" b="1" dirty="0" err="1" smtClean="0">
                <a:solidFill>
                  <a:srgbClr val="FF0000"/>
                </a:solidFill>
              </a:rPr>
              <a:t>mdakjang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Arem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lumiseta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Jashi</a:t>
            </a:r>
            <a:r>
              <a:rPr lang="en-US" sz="1800" b="1" dirty="0" smtClean="0">
                <a:solidFill>
                  <a:schemeClr val="bg1"/>
                </a:solidFill>
              </a:rPr>
              <a:t> seta </a:t>
            </a:r>
            <a:r>
              <a:rPr lang="en-US" sz="1800" b="1" dirty="0" err="1" smtClean="0">
                <a:solidFill>
                  <a:schemeClr val="bg1"/>
                </a:solidFill>
              </a:rPr>
              <a:t>shiba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lir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Pa O </a:t>
            </a:r>
            <a:r>
              <a:rPr lang="en-US" sz="1800" b="1" dirty="0" err="1" smtClean="0">
                <a:solidFill>
                  <a:schemeClr val="bg1"/>
                </a:solidFill>
              </a:rPr>
              <a:t>lan</a:t>
            </a:r>
            <a:r>
              <a:rPr lang="en-US" sz="1800" b="1" dirty="0" err="1" smtClean="0">
                <a:solidFill>
                  <a:schemeClr val="bg1"/>
                </a:solidFill>
              </a:rPr>
              <a:t>ük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atema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Shiba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nisungi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tushir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Shiba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dangi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tejashir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Shiranger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anir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aru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Lazar </a:t>
            </a:r>
            <a:r>
              <a:rPr lang="en-US" sz="1800" b="1" dirty="0" smtClean="0">
                <a:solidFill>
                  <a:schemeClr val="bg1"/>
                </a:solidFill>
              </a:rPr>
              <a:t>leper </a:t>
            </a:r>
            <a:r>
              <a:rPr lang="en-US" sz="1800" b="1" dirty="0" err="1" smtClean="0">
                <a:solidFill>
                  <a:schemeClr val="bg1"/>
                </a:solidFill>
              </a:rPr>
              <a:t>kümpang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nung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Shiba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noktaker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67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Nashi ki nung shiba dang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Nashi ki nung shiba dang  AO</dc:title>
  <dc:creator>FRONT</dc:creator>
  <cp:lastModifiedBy>FRONT</cp:lastModifiedBy>
  <cp:revision>14</cp:revision>
  <dcterms:created xsi:type="dcterms:W3CDTF">2024-12-12T19:14:07Z</dcterms:created>
  <dcterms:modified xsi:type="dcterms:W3CDTF">2024-12-16T17:59:11Z</dcterms:modified>
</cp:coreProperties>
</file>