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AAC3B-CB2B-44E2-9CA5-4FDEE5C5C7A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58554-9BBE-4D1A-9A68-2CA5548445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kusalimu Kich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04800"/>
            <a:ext cx="4343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Nakusalimu</a:t>
            </a:r>
            <a:r>
              <a:rPr lang="en-US" b="1" dirty="0"/>
              <a:t> </a:t>
            </a:r>
            <a:r>
              <a:rPr lang="en-US" b="1" dirty="0" err="1" smtClean="0"/>
              <a:t>Kichwa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371600"/>
            <a:ext cx="4800600" cy="4267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Nakusalimu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kichwa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kilichojaa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damu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Kilichovikwa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taji</a:t>
            </a:r>
            <a:r>
              <a:rPr lang="en-US" sz="2000" b="1" dirty="0" smtClean="0">
                <a:solidFill>
                  <a:schemeClr val="tx1"/>
                </a:solidFill>
              </a:rPr>
              <a:t> la </a:t>
            </a:r>
            <a:r>
              <a:rPr lang="en-US" sz="2000" b="1" dirty="0" err="1" smtClean="0">
                <a:solidFill>
                  <a:schemeClr val="tx1"/>
                </a:solidFill>
              </a:rPr>
              <a:t>miiba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mikubwa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Kilichopata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Mungu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mbinguni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kitukanwacho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sasa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matusi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makali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Bwana </a:t>
            </a:r>
            <a:r>
              <a:rPr lang="en-US" sz="2000" b="1" dirty="0" err="1" smtClean="0">
                <a:solidFill>
                  <a:schemeClr val="tx1"/>
                </a:solidFill>
              </a:rPr>
              <a:t>nayashukuru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masumbuko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Sababu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kuteswa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kuchungu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Wewe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umenishika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nami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nitakushika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Mwisho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nitakujia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uliyenifia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Nivike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kama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nitakapo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kufa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Nione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uso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wako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katika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uchungu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Ndipo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nikutazame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nikutumainie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Anaye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hivi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hapa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amani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Nakusalimu Kichwa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Nakusalimu Kichwa  Swahili</dc:title>
  <dc:creator>FRONT</dc:creator>
  <cp:lastModifiedBy>FRONT</cp:lastModifiedBy>
  <cp:revision>2</cp:revision>
  <dcterms:created xsi:type="dcterms:W3CDTF">2024-12-21T21:30:48Z</dcterms:created>
  <dcterms:modified xsi:type="dcterms:W3CDTF">2024-12-23T23:37:33Z</dcterms:modified>
</cp:coreProperties>
</file>