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5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B6225-6375-4171-B582-6389FF88DFA6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CC915-FDF4-4D35-AE3C-5FDA02A976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B6225-6375-4171-B582-6389FF88DFA6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CC915-FDF4-4D35-AE3C-5FDA02A976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B6225-6375-4171-B582-6389FF88DFA6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CC915-FDF4-4D35-AE3C-5FDA02A976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B6225-6375-4171-B582-6389FF88DFA6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CC915-FDF4-4D35-AE3C-5FDA02A976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B6225-6375-4171-B582-6389FF88DFA6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CC915-FDF4-4D35-AE3C-5FDA02A976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B6225-6375-4171-B582-6389FF88DFA6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CC915-FDF4-4D35-AE3C-5FDA02A976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B6225-6375-4171-B582-6389FF88DFA6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CC915-FDF4-4D35-AE3C-5FDA02A976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B6225-6375-4171-B582-6389FF88DFA6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CC915-FDF4-4D35-AE3C-5FDA02A976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B6225-6375-4171-B582-6389FF88DFA6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CC915-FDF4-4D35-AE3C-5FDA02A976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B6225-6375-4171-B582-6389FF88DFA6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CC915-FDF4-4D35-AE3C-5FDA02A976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B6225-6375-4171-B582-6389FF88DFA6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CC915-FDF4-4D35-AE3C-5FDA02A976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4B6225-6375-4171-B582-6389FF88DFA6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0CC915-FDF4-4D35-AE3C-5FDA02A9761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Sacred Head, Now Wounded3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Sacred Head, Now Wounded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152400"/>
            <a:ext cx="3962400" cy="5334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Musoro</a:t>
            </a:r>
            <a:r>
              <a:rPr lang="en-US" b="1" dirty="0" smtClean="0"/>
              <a:t> </a:t>
            </a:r>
            <a:r>
              <a:rPr lang="en-US" b="1" dirty="0" err="1" smtClean="0"/>
              <a:t>Unoyera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914400"/>
            <a:ext cx="7391400" cy="563880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Musoro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Unoyera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Wasborwa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kupfirwa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Musoro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wabayiwa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mindzwa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inopinza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Ngcnyi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Unofa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Ngenyi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uchinzwa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nhamo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wakudzwa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zwino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hondo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dze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ngerosi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Runako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muwiri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ruwonekwi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zwino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Rapera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Huveneko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rwadzimwa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Urikufira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Usadziswise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tsitsi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Ndiwonise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Mponisi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rudo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rwako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Ndinoda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kwazwo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Kuwona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nhama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.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Ndinoda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kukufira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muchinjiko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Ndiyite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ndizomire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Pehlo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muchinjiko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Ndigare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ndicbema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Mudiwa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wandifira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Undibatsire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Uyito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kufa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kwangu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Kusandihlise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Ndiwonise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kufa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Mawoko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abayiwa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Atambanudzwe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Atore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mwiya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Amen.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116</Words>
  <Application>Microsoft Office PowerPoint</Application>
  <PresentationFormat>On-screen Show (4:3)</PresentationFormat>
  <Paragraphs>36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Musoro Unoyera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Musoro Unoyera Shona</dc:title>
  <dc:creator>FRONT</dc:creator>
  <cp:lastModifiedBy>FRONT</cp:lastModifiedBy>
  <cp:revision>12</cp:revision>
  <dcterms:created xsi:type="dcterms:W3CDTF">2024-07-05T14:59:17Z</dcterms:created>
  <dcterms:modified xsi:type="dcterms:W3CDTF">2024-12-24T00:10:37Z</dcterms:modified>
</cp:coreProperties>
</file>