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E53BB-89AD-47D0-AF73-2A02438257D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79CF-4E20-4A76-BCEF-2CA965AB6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E53BB-89AD-47D0-AF73-2A02438257D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79CF-4E20-4A76-BCEF-2CA965AB6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E53BB-89AD-47D0-AF73-2A02438257D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79CF-4E20-4A76-BCEF-2CA965AB6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E53BB-89AD-47D0-AF73-2A02438257D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79CF-4E20-4A76-BCEF-2CA965AB6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E53BB-89AD-47D0-AF73-2A02438257D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79CF-4E20-4A76-BCEF-2CA965AB6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E53BB-89AD-47D0-AF73-2A02438257D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79CF-4E20-4A76-BCEF-2CA965AB6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E53BB-89AD-47D0-AF73-2A02438257D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79CF-4E20-4A76-BCEF-2CA965AB6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E53BB-89AD-47D0-AF73-2A02438257D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79CF-4E20-4A76-BCEF-2CA965AB6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E53BB-89AD-47D0-AF73-2A02438257D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79CF-4E20-4A76-BCEF-2CA965AB6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E53BB-89AD-47D0-AF73-2A02438257D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79CF-4E20-4A76-BCEF-2CA965AB6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E53BB-89AD-47D0-AF73-2A02438257D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D79CF-4E20-4A76-BCEF-2CA965AB68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E53BB-89AD-47D0-AF73-2A02438257D9}" type="datetimeFigureOut">
              <a:rPr lang="en-US" smtClean="0"/>
              <a:pPr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D79CF-4E20-4A76-BCEF-2CA965AB68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liakanlah Nama-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3340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Muliakanlah</a:t>
            </a:r>
            <a:r>
              <a:rPr lang="en-US" b="1" dirty="0"/>
              <a:t> </a:t>
            </a:r>
            <a:r>
              <a:rPr lang="en-US" b="1" dirty="0" err="1" smtClean="0"/>
              <a:t>Nama-Nya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31242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disalib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menghapuskan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sgala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Muliakanlah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namaNya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muliakanlah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namaNya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DarahNya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sucikan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hatiku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puji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namaNya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dislamatkan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dibawaNya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membebaskanku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kubahagia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memlihara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Muliakanlah Nama-Nya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Muliakanlah Nama-Nya INDONESIA</dc:title>
  <dc:creator>FRONT</dc:creator>
  <cp:lastModifiedBy>FRONT</cp:lastModifiedBy>
  <cp:revision>5</cp:revision>
  <dcterms:created xsi:type="dcterms:W3CDTF">2024-12-25T01:46:57Z</dcterms:created>
  <dcterms:modified xsi:type="dcterms:W3CDTF">2024-12-28T18:28:32Z</dcterms:modified>
</cp:coreProperties>
</file>