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4F093-93CE-4858-9ADA-5FD94E3C3E12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07069-FCE9-44AA-824D-4AA7CF66D9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4F093-93CE-4858-9ADA-5FD94E3C3E12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07069-FCE9-44AA-824D-4AA7CF66D9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4F093-93CE-4858-9ADA-5FD94E3C3E12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07069-FCE9-44AA-824D-4AA7CF66D9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4F093-93CE-4858-9ADA-5FD94E3C3E12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07069-FCE9-44AA-824D-4AA7CF66D9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4F093-93CE-4858-9ADA-5FD94E3C3E12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07069-FCE9-44AA-824D-4AA7CF66D9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4F093-93CE-4858-9ADA-5FD94E3C3E12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07069-FCE9-44AA-824D-4AA7CF66D9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4F093-93CE-4858-9ADA-5FD94E3C3E12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07069-FCE9-44AA-824D-4AA7CF66D9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4F093-93CE-4858-9ADA-5FD94E3C3E12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07069-FCE9-44AA-824D-4AA7CF66D9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4F093-93CE-4858-9ADA-5FD94E3C3E12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07069-FCE9-44AA-824D-4AA7CF66D9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4F093-93CE-4858-9ADA-5FD94E3C3E12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07069-FCE9-44AA-824D-4AA7CF66D9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4F093-93CE-4858-9ADA-5FD94E3C3E12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07069-FCE9-44AA-824D-4AA7CF66D9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4F093-93CE-4858-9ADA-5FD94E3C3E12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07069-FCE9-44AA-824D-4AA7CF66D94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rk! The Herald Angels Sing1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ntay Amin Agramba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jS9KAvyQ8YI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52400"/>
            <a:ext cx="48768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>
                <a:solidFill>
                  <a:schemeClr val="bg1"/>
                </a:solidFill>
              </a:rPr>
              <a:t>Intay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Amin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Agrambak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24000"/>
            <a:ext cx="4495800" cy="5105400"/>
          </a:xfrm>
        </p:spPr>
        <p:txBody>
          <a:bodyPr>
            <a:noAutofit/>
          </a:bodyPr>
          <a:lstStyle/>
          <a:p>
            <a:pPr algn="l"/>
            <a:r>
              <a:rPr lang="en-US" sz="1500" b="1" dirty="0" err="1" smtClean="0">
                <a:solidFill>
                  <a:schemeClr val="bg1"/>
                </a:solidFill>
              </a:rPr>
              <a:t>Intay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Amin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Agrambak</a:t>
            </a:r>
            <a:r>
              <a:rPr lang="en-US" sz="1500" b="1" dirty="0" smtClean="0">
                <a:solidFill>
                  <a:schemeClr val="bg1"/>
                </a:solidFill>
              </a:rPr>
              <a:t>, </a:t>
            </a:r>
            <a:r>
              <a:rPr lang="en-US" sz="1500" b="1" dirty="0" err="1" smtClean="0">
                <a:solidFill>
                  <a:schemeClr val="bg1"/>
                </a:solidFill>
              </a:rPr>
              <a:t>ti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aritay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nayanak</a:t>
            </a:r>
            <a:r>
              <a:rPr lang="en-US" sz="15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500" b="1" dirty="0" err="1" smtClean="0">
                <a:solidFill>
                  <a:schemeClr val="bg1"/>
                </a:solidFill>
              </a:rPr>
              <a:t>Kapp</a:t>
            </a:r>
            <a:r>
              <a:rPr lang="en-US" sz="1500" b="1" dirty="0" smtClean="0">
                <a:solidFill>
                  <a:schemeClr val="bg1"/>
                </a:solidFill>
              </a:rPr>
              <a:t>, </a:t>
            </a:r>
            <a:r>
              <a:rPr lang="en-US" sz="1500" b="1" dirty="0" err="1" smtClean="0">
                <a:solidFill>
                  <a:schemeClr val="bg1"/>
                </a:solidFill>
              </a:rPr>
              <a:t>talnat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masarak</a:t>
            </a:r>
            <a:r>
              <a:rPr lang="en-US" sz="1500" b="1" dirty="0" smtClean="0">
                <a:solidFill>
                  <a:schemeClr val="bg1"/>
                </a:solidFill>
              </a:rPr>
              <a:t>, </a:t>
            </a:r>
            <a:r>
              <a:rPr lang="en-US" sz="1500" b="1" dirty="0" err="1" smtClean="0">
                <a:solidFill>
                  <a:schemeClr val="bg1"/>
                </a:solidFill>
              </a:rPr>
              <a:t>dayaw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intay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irukbab</a:t>
            </a:r>
            <a:endParaRPr lang="en-US" sz="1500" b="1" dirty="0" smtClean="0">
              <a:solidFill>
                <a:schemeClr val="bg1"/>
              </a:solidFill>
              <a:hlinkClick r:id="rId2"/>
            </a:endParaRPr>
          </a:p>
          <a:p>
            <a:pPr algn="l"/>
            <a:r>
              <a:rPr lang="en-US" sz="1500" b="1" dirty="0" smtClean="0">
                <a:solidFill>
                  <a:schemeClr val="bg1"/>
                </a:solidFill>
              </a:rPr>
              <a:t>Toy </a:t>
            </a:r>
            <a:r>
              <a:rPr lang="en-US" sz="1500" b="1" dirty="0" err="1" smtClean="0">
                <a:solidFill>
                  <a:schemeClr val="bg1"/>
                </a:solidFill>
              </a:rPr>
              <a:t>lubong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agragsaken</a:t>
            </a:r>
            <a:r>
              <a:rPr lang="en-US" sz="1500" b="1" dirty="0" smtClean="0">
                <a:solidFill>
                  <a:schemeClr val="bg1"/>
                </a:solidFill>
              </a:rPr>
              <a:t>, </a:t>
            </a:r>
            <a:r>
              <a:rPr lang="en-US" sz="1500" b="1" dirty="0" err="1" smtClean="0">
                <a:solidFill>
                  <a:schemeClr val="bg1"/>
                </a:solidFill>
              </a:rPr>
              <a:t>ta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ikanta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ti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anghel</a:t>
            </a:r>
            <a:r>
              <a:rPr lang="en-US" sz="1500" b="1" dirty="0" smtClean="0">
                <a:solidFill>
                  <a:schemeClr val="bg1"/>
                </a:solidFill>
              </a:rPr>
              <a:t>,</a:t>
            </a:r>
            <a:endParaRPr lang="en-US" sz="1500" b="1" dirty="0" smtClean="0">
              <a:solidFill>
                <a:schemeClr val="bg1"/>
              </a:solidFill>
              <a:hlinkClick r:id="rId2"/>
            </a:endParaRPr>
          </a:p>
          <a:p>
            <a:pPr algn="l"/>
            <a:r>
              <a:rPr lang="en-US" sz="1500" b="1" dirty="0" smtClean="0">
                <a:solidFill>
                  <a:schemeClr val="bg1"/>
                </a:solidFill>
              </a:rPr>
              <a:t>Ni Jesus </a:t>
            </a:r>
            <a:r>
              <a:rPr lang="en-US" sz="1500" b="1" dirty="0" err="1" smtClean="0">
                <a:solidFill>
                  <a:schemeClr val="bg1"/>
                </a:solidFill>
              </a:rPr>
              <a:t>nayanaken</a:t>
            </a:r>
            <a:r>
              <a:rPr lang="en-US" sz="1500" b="1" dirty="0" smtClean="0">
                <a:solidFill>
                  <a:schemeClr val="bg1"/>
                </a:solidFill>
              </a:rPr>
              <a:t>, </a:t>
            </a:r>
            <a:r>
              <a:rPr lang="en-US" sz="1500" b="1" dirty="0" err="1" smtClean="0">
                <a:solidFill>
                  <a:schemeClr val="bg1"/>
                </a:solidFill>
              </a:rPr>
              <a:t>idiay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ili</a:t>
            </a:r>
            <a:r>
              <a:rPr lang="en-US" sz="1500" b="1" dirty="0" smtClean="0">
                <a:solidFill>
                  <a:schemeClr val="bg1"/>
                </a:solidFill>
              </a:rPr>
              <a:t> a </a:t>
            </a:r>
            <a:r>
              <a:rPr lang="en-US" sz="1500" b="1" dirty="0" err="1" smtClean="0">
                <a:solidFill>
                  <a:schemeClr val="bg1"/>
                </a:solidFill>
              </a:rPr>
              <a:t>belen</a:t>
            </a:r>
            <a:r>
              <a:rPr lang="en-US" sz="15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500" b="1" dirty="0" smtClean="0">
                <a:solidFill>
                  <a:schemeClr val="bg1"/>
                </a:solidFill>
              </a:rPr>
              <a:t>Ni Jesus </a:t>
            </a:r>
            <a:r>
              <a:rPr lang="en-US" sz="1500" b="1" dirty="0" err="1" smtClean="0">
                <a:solidFill>
                  <a:schemeClr val="bg1"/>
                </a:solidFill>
              </a:rPr>
              <a:t>nayanaken</a:t>
            </a:r>
            <a:r>
              <a:rPr lang="en-US" sz="1500" b="1" dirty="0" smtClean="0">
                <a:solidFill>
                  <a:schemeClr val="bg1"/>
                </a:solidFill>
              </a:rPr>
              <a:t>, </a:t>
            </a:r>
            <a:r>
              <a:rPr lang="en-US" sz="1500" b="1" dirty="0" err="1" smtClean="0">
                <a:solidFill>
                  <a:schemeClr val="bg1"/>
                </a:solidFill>
              </a:rPr>
              <a:t>idiay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ili</a:t>
            </a:r>
            <a:r>
              <a:rPr lang="en-US" sz="1500" b="1" dirty="0" smtClean="0">
                <a:solidFill>
                  <a:schemeClr val="bg1"/>
                </a:solidFill>
              </a:rPr>
              <a:t> a </a:t>
            </a:r>
            <a:r>
              <a:rPr lang="en-US" sz="1500" b="1" dirty="0" err="1" smtClean="0">
                <a:solidFill>
                  <a:schemeClr val="bg1"/>
                </a:solidFill>
              </a:rPr>
              <a:t>belen</a:t>
            </a:r>
            <a:r>
              <a:rPr lang="en-US" sz="15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endParaRPr lang="en-US" sz="1500" b="1" dirty="0" smtClean="0">
              <a:solidFill>
                <a:schemeClr val="bg1"/>
              </a:solidFill>
              <a:hlinkClick r:id="rId2"/>
            </a:endParaRPr>
          </a:p>
          <a:p>
            <a:pPr algn="l"/>
            <a:endParaRPr lang="en-US" sz="1500" b="1" dirty="0" smtClean="0">
              <a:solidFill>
                <a:schemeClr val="bg1"/>
              </a:solidFill>
              <a:hlinkClick r:id="rId2"/>
            </a:endParaRPr>
          </a:p>
          <a:p>
            <a:pPr algn="l"/>
            <a:r>
              <a:rPr lang="en-US" sz="1500" b="1" dirty="0" err="1" smtClean="0">
                <a:solidFill>
                  <a:schemeClr val="bg1"/>
                </a:solidFill>
              </a:rPr>
              <a:t>Iti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gloriana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immay</a:t>
            </a:r>
            <a:r>
              <a:rPr lang="en-US" sz="1500" b="1" dirty="0" smtClean="0">
                <a:solidFill>
                  <a:schemeClr val="bg1"/>
                </a:solidFill>
              </a:rPr>
              <a:t>, </a:t>
            </a:r>
            <a:r>
              <a:rPr lang="en-US" sz="1500" b="1" dirty="0" err="1" smtClean="0">
                <a:solidFill>
                  <a:schemeClr val="bg1"/>
                </a:solidFill>
              </a:rPr>
              <a:t>tapno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ispalennatay</a:t>
            </a:r>
            <a:r>
              <a:rPr lang="en-US" sz="15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500" b="1" dirty="0" err="1" smtClean="0">
                <a:solidFill>
                  <a:schemeClr val="bg1"/>
                </a:solidFill>
              </a:rPr>
              <a:t>Isurona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ti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dalan</a:t>
            </a:r>
            <a:r>
              <a:rPr lang="en-US" sz="1500" b="1" dirty="0" smtClean="0">
                <a:solidFill>
                  <a:schemeClr val="bg1"/>
                </a:solidFill>
              </a:rPr>
              <a:t>, </a:t>
            </a:r>
            <a:r>
              <a:rPr lang="en-US" sz="1500" b="1" dirty="0" err="1" smtClean="0">
                <a:solidFill>
                  <a:schemeClr val="bg1"/>
                </a:solidFill>
              </a:rPr>
              <a:t>pakaisalakanan</a:t>
            </a:r>
            <a:r>
              <a:rPr lang="en-US" sz="15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500" b="1" dirty="0" err="1" smtClean="0">
                <a:solidFill>
                  <a:schemeClr val="bg1"/>
                </a:solidFill>
              </a:rPr>
              <a:t>Nayanak</a:t>
            </a:r>
            <a:r>
              <a:rPr lang="en-US" sz="1500" b="1" dirty="0" smtClean="0">
                <a:solidFill>
                  <a:schemeClr val="bg1"/>
                </a:solidFill>
              </a:rPr>
              <a:t> a </a:t>
            </a:r>
            <a:r>
              <a:rPr lang="en-US" sz="1500" b="1" dirty="0" err="1" smtClean="0">
                <a:solidFill>
                  <a:schemeClr val="bg1"/>
                </a:solidFill>
              </a:rPr>
              <a:t>sididios</a:t>
            </a:r>
            <a:r>
              <a:rPr lang="en-US" sz="1500" b="1" dirty="0" smtClean="0">
                <a:solidFill>
                  <a:schemeClr val="bg1"/>
                </a:solidFill>
              </a:rPr>
              <a:t>;  Emmanuel a </a:t>
            </a:r>
            <a:r>
              <a:rPr lang="en-US" sz="1500" b="1" dirty="0" err="1" smtClean="0">
                <a:solidFill>
                  <a:schemeClr val="bg1"/>
                </a:solidFill>
              </a:rPr>
              <a:t>mannubbot</a:t>
            </a:r>
            <a:r>
              <a:rPr lang="en-US" sz="15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500" b="1" dirty="0" err="1" smtClean="0">
                <a:solidFill>
                  <a:schemeClr val="bg1"/>
                </a:solidFill>
              </a:rPr>
              <a:t>Agragsaktayo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ngarud</a:t>
            </a:r>
            <a:r>
              <a:rPr lang="en-US" sz="1500" b="1" dirty="0" smtClean="0">
                <a:solidFill>
                  <a:schemeClr val="bg1"/>
                </a:solidFill>
              </a:rPr>
              <a:t>, </a:t>
            </a:r>
            <a:r>
              <a:rPr lang="en-US" sz="1500" b="1" dirty="0" err="1" smtClean="0">
                <a:solidFill>
                  <a:schemeClr val="bg1"/>
                </a:solidFill>
              </a:rPr>
              <a:t>nayanaken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ni</a:t>
            </a:r>
            <a:r>
              <a:rPr lang="en-US" sz="1500" b="1" dirty="0" smtClean="0">
                <a:solidFill>
                  <a:schemeClr val="bg1"/>
                </a:solidFill>
              </a:rPr>
              <a:t> Jesus.</a:t>
            </a:r>
          </a:p>
          <a:p>
            <a:pPr algn="l"/>
            <a:r>
              <a:rPr lang="en-US" sz="1500" b="1" dirty="0" err="1" smtClean="0">
                <a:solidFill>
                  <a:schemeClr val="bg1"/>
                </a:solidFill>
              </a:rPr>
              <a:t>Agragsaktayo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ngarud</a:t>
            </a:r>
            <a:r>
              <a:rPr lang="en-US" sz="1500" b="1" dirty="0" smtClean="0">
                <a:solidFill>
                  <a:schemeClr val="bg1"/>
                </a:solidFill>
              </a:rPr>
              <a:t>, </a:t>
            </a:r>
            <a:r>
              <a:rPr lang="en-US" sz="1500" b="1" dirty="0" err="1" smtClean="0">
                <a:solidFill>
                  <a:schemeClr val="bg1"/>
                </a:solidFill>
              </a:rPr>
              <a:t>nayanaken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ni</a:t>
            </a:r>
            <a:r>
              <a:rPr lang="en-US" sz="1500" b="1" dirty="0" smtClean="0">
                <a:solidFill>
                  <a:schemeClr val="bg1"/>
                </a:solidFill>
              </a:rPr>
              <a:t> Jesus.</a:t>
            </a:r>
          </a:p>
          <a:p>
            <a:pPr algn="l"/>
            <a:endParaRPr lang="en-US" sz="1500" b="1" dirty="0" smtClean="0">
              <a:solidFill>
                <a:schemeClr val="bg1"/>
              </a:solidFill>
            </a:endParaRPr>
          </a:p>
          <a:p>
            <a:pPr algn="l"/>
            <a:endParaRPr lang="en-US" sz="15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bg1"/>
                </a:solidFill>
              </a:rPr>
              <a:t>Dayaw</a:t>
            </a:r>
            <a:r>
              <a:rPr lang="en-US" sz="1500" b="1" dirty="0" smtClean="0">
                <a:solidFill>
                  <a:schemeClr val="bg1"/>
                </a:solidFill>
              </a:rPr>
              <a:t> ken </a:t>
            </a:r>
            <a:r>
              <a:rPr lang="en-US" sz="1500" b="1" dirty="0" err="1" smtClean="0">
                <a:solidFill>
                  <a:schemeClr val="bg1"/>
                </a:solidFill>
              </a:rPr>
              <a:t>apot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kappia</a:t>
            </a:r>
            <a:r>
              <a:rPr lang="en-US" sz="1500" b="1" dirty="0" smtClean="0">
                <a:solidFill>
                  <a:schemeClr val="bg1"/>
                </a:solidFill>
              </a:rPr>
              <a:t>, </a:t>
            </a:r>
            <a:r>
              <a:rPr lang="en-US" sz="1500" b="1" dirty="0" err="1" smtClean="0">
                <a:solidFill>
                  <a:schemeClr val="bg1"/>
                </a:solidFill>
              </a:rPr>
              <a:t>ti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bugbugtong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ti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ama</a:t>
            </a:r>
            <a:r>
              <a:rPr lang="en-US" sz="15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500" b="1" dirty="0" err="1" smtClean="0">
                <a:solidFill>
                  <a:schemeClr val="bg1"/>
                </a:solidFill>
              </a:rPr>
              <a:t>Silaw</a:t>
            </a:r>
            <a:r>
              <a:rPr lang="en-US" sz="1500" b="1" dirty="0" smtClean="0">
                <a:solidFill>
                  <a:schemeClr val="bg1"/>
                </a:solidFill>
              </a:rPr>
              <a:t> ken </a:t>
            </a:r>
            <a:r>
              <a:rPr lang="en-US" sz="1500" b="1" dirty="0" err="1" smtClean="0">
                <a:solidFill>
                  <a:schemeClr val="bg1"/>
                </a:solidFill>
              </a:rPr>
              <a:t>biag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itdenna</a:t>
            </a:r>
            <a:r>
              <a:rPr lang="en-US" sz="1500" b="1" dirty="0" smtClean="0">
                <a:solidFill>
                  <a:schemeClr val="bg1"/>
                </a:solidFill>
              </a:rPr>
              <a:t>, </a:t>
            </a:r>
            <a:r>
              <a:rPr lang="en-US" sz="1500" b="1" dirty="0" err="1" smtClean="0">
                <a:solidFill>
                  <a:schemeClr val="bg1"/>
                </a:solidFill>
              </a:rPr>
              <a:t>iti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puso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ti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talna</a:t>
            </a:r>
            <a:r>
              <a:rPr lang="en-US" sz="15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500" b="1" dirty="0" smtClean="0">
                <a:solidFill>
                  <a:schemeClr val="bg1"/>
                </a:solidFill>
              </a:rPr>
              <a:t>Ala </a:t>
            </a:r>
            <a:r>
              <a:rPr lang="en-US" sz="1500" b="1" dirty="0" err="1" smtClean="0">
                <a:solidFill>
                  <a:schemeClr val="bg1"/>
                </a:solidFill>
              </a:rPr>
              <a:t>ngad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kantaentay</a:t>
            </a:r>
            <a:r>
              <a:rPr lang="en-US" sz="1500" b="1" dirty="0" smtClean="0">
                <a:solidFill>
                  <a:schemeClr val="bg1"/>
                </a:solidFill>
              </a:rPr>
              <a:t>, </a:t>
            </a:r>
            <a:r>
              <a:rPr lang="en-US" sz="1500" b="1" dirty="0" err="1" smtClean="0">
                <a:solidFill>
                  <a:schemeClr val="bg1"/>
                </a:solidFill>
              </a:rPr>
              <a:t>dayaw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sadiay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kangatoan</a:t>
            </a:r>
            <a:r>
              <a:rPr lang="en-US" sz="15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500" b="1" dirty="0" err="1" smtClean="0">
                <a:solidFill>
                  <a:schemeClr val="bg1"/>
                </a:solidFill>
              </a:rPr>
              <a:t>Imbag</a:t>
            </a:r>
            <a:r>
              <a:rPr lang="en-US" sz="1500" b="1" dirty="0" smtClean="0">
                <a:solidFill>
                  <a:schemeClr val="bg1"/>
                </a:solidFill>
              </a:rPr>
              <a:t>, </a:t>
            </a:r>
            <a:r>
              <a:rPr lang="en-US" sz="1500" b="1" dirty="0" err="1" smtClean="0">
                <a:solidFill>
                  <a:schemeClr val="bg1"/>
                </a:solidFill>
              </a:rPr>
              <a:t>kappiat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di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umlay</a:t>
            </a:r>
            <a:r>
              <a:rPr lang="en-US" sz="1500" b="1" dirty="0" smtClean="0">
                <a:solidFill>
                  <a:schemeClr val="bg1"/>
                </a:solidFill>
              </a:rPr>
              <a:t>, </a:t>
            </a:r>
            <a:r>
              <a:rPr lang="en-US" sz="1500" b="1" dirty="0" err="1" smtClean="0">
                <a:solidFill>
                  <a:schemeClr val="bg1"/>
                </a:solidFill>
              </a:rPr>
              <a:t>Itoy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lubong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nabuangay</a:t>
            </a:r>
            <a:r>
              <a:rPr lang="en-US" sz="15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500" b="1" dirty="0" err="1" smtClean="0">
                <a:solidFill>
                  <a:schemeClr val="bg1"/>
                </a:solidFill>
              </a:rPr>
              <a:t>Imbag</a:t>
            </a:r>
            <a:r>
              <a:rPr lang="en-US" sz="1500" b="1" dirty="0" smtClean="0">
                <a:solidFill>
                  <a:schemeClr val="bg1"/>
                </a:solidFill>
              </a:rPr>
              <a:t>, </a:t>
            </a:r>
            <a:r>
              <a:rPr lang="en-US" sz="1500" b="1" dirty="0" err="1" smtClean="0">
                <a:solidFill>
                  <a:schemeClr val="bg1"/>
                </a:solidFill>
              </a:rPr>
              <a:t>kappiat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di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umlay</a:t>
            </a:r>
            <a:r>
              <a:rPr lang="en-US" sz="1500" b="1" dirty="0" smtClean="0">
                <a:solidFill>
                  <a:schemeClr val="bg1"/>
                </a:solidFill>
              </a:rPr>
              <a:t>, </a:t>
            </a:r>
            <a:r>
              <a:rPr lang="en-US" sz="1500" b="1" dirty="0" err="1" smtClean="0">
                <a:solidFill>
                  <a:schemeClr val="bg1"/>
                </a:solidFill>
              </a:rPr>
              <a:t>Itoy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lubong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nabuangay</a:t>
            </a:r>
            <a:r>
              <a:rPr lang="en-US" sz="1500" b="1" dirty="0" smtClean="0">
                <a:solidFill>
                  <a:schemeClr val="bg1"/>
                </a:solidFill>
              </a:rPr>
              <a:t>.</a:t>
            </a:r>
            <a:endParaRPr lang="en-US" sz="15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126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Intay Amin Agrambak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Intay Amin Agrambak </dc:title>
  <dc:creator>FRONT</dc:creator>
  <cp:lastModifiedBy>FRONT</cp:lastModifiedBy>
  <cp:revision>31</cp:revision>
  <dcterms:created xsi:type="dcterms:W3CDTF">2023-11-08T18:51:01Z</dcterms:created>
  <dcterms:modified xsi:type="dcterms:W3CDTF">2024-12-18T16:29:22Z</dcterms:modified>
</cp:coreProperties>
</file>