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FE71-20C1-44CB-B7AA-C5F6DEED5808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5CC92-8580-4646-AD45-F893F1BA7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FE71-20C1-44CB-B7AA-C5F6DEED5808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5CC92-8580-4646-AD45-F893F1BA7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FE71-20C1-44CB-B7AA-C5F6DEED5808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5CC92-8580-4646-AD45-F893F1BA7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FE71-20C1-44CB-B7AA-C5F6DEED5808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5CC92-8580-4646-AD45-F893F1BA7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FE71-20C1-44CB-B7AA-C5F6DEED5808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5CC92-8580-4646-AD45-F893F1BA7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FE71-20C1-44CB-B7AA-C5F6DEED5808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5CC92-8580-4646-AD45-F893F1BA7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FE71-20C1-44CB-B7AA-C5F6DEED5808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5CC92-8580-4646-AD45-F893F1BA7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FE71-20C1-44CB-B7AA-C5F6DEED5808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5CC92-8580-4646-AD45-F893F1BA7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FE71-20C1-44CB-B7AA-C5F6DEED5808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5CC92-8580-4646-AD45-F893F1BA7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FE71-20C1-44CB-B7AA-C5F6DEED5808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5CC92-8580-4646-AD45-F893F1BA7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FE71-20C1-44CB-B7AA-C5F6DEED5808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5CC92-8580-4646-AD45-F893F1BA72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FFE71-20C1-44CB-B7AA-C5F6DEED5808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5CC92-8580-4646-AD45-F893F1BA72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Thou Joyful, O Thou Wonderful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great our j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52400"/>
            <a:ext cx="41910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How great our joy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762000"/>
            <a:ext cx="4191000" cy="4419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While by the sheep we watched at night,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Glad tidings brought an angel bright.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How great our joy! Great our joy!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Joy, joy, joy! Joy, joy, joy!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Praise we the Lord in </a:t>
            </a:r>
            <a:r>
              <a:rPr lang="en-US" sz="1800" b="1" dirty="0" err="1" smtClean="0">
                <a:solidFill>
                  <a:srgbClr val="FF0000"/>
                </a:solidFill>
              </a:rPr>
              <a:t>heav’n</a:t>
            </a:r>
            <a:r>
              <a:rPr lang="en-US" sz="1800" b="1" dirty="0" smtClean="0">
                <a:solidFill>
                  <a:srgbClr val="FF0000"/>
                </a:solidFill>
              </a:rPr>
              <a:t> on high!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Praise we the Lord in </a:t>
            </a:r>
            <a:r>
              <a:rPr lang="en-US" sz="1800" b="1" dirty="0" err="1" smtClean="0">
                <a:solidFill>
                  <a:srgbClr val="FF0000"/>
                </a:solidFill>
              </a:rPr>
              <a:t>heav’n</a:t>
            </a:r>
            <a:r>
              <a:rPr lang="en-US" sz="1800" b="1" dirty="0" smtClean="0">
                <a:solidFill>
                  <a:srgbClr val="FF0000"/>
                </a:solidFill>
              </a:rPr>
              <a:t> on high!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shall be born, so He did say,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Bethlehem a Child today.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shall the Child lie in a stall,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Child who shall redeem us all.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gift of God we’ll cherish well,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ever joy our hearts shall fill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106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How great our joy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FRONT</dc:creator>
  <cp:lastModifiedBy>FRONT</cp:lastModifiedBy>
  <cp:revision>8</cp:revision>
  <dcterms:created xsi:type="dcterms:W3CDTF">2023-11-14T23:41:38Z</dcterms:created>
  <dcterms:modified xsi:type="dcterms:W3CDTF">2024-12-10T14:48:48Z</dcterms:modified>
</cp:coreProperties>
</file>