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FC4E-4E90-4B6B-8ED8-A1FC2E6D637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4B7A-B4C1-4048-9573-E64AC50EAC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FC4E-4E90-4B6B-8ED8-A1FC2E6D637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4B7A-B4C1-4048-9573-E64AC50EAC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FC4E-4E90-4B6B-8ED8-A1FC2E6D637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4B7A-B4C1-4048-9573-E64AC50EAC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FC4E-4E90-4B6B-8ED8-A1FC2E6D637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4B7A-B4C1-4048-9573-E64AC50EAC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FC4E-4E90-4B6B-8ED8-A1FC2E6D637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4B7A-B4C1-4048-9573-E64AC50EAC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FC4E-4E90-4B6B-8ED8-A1FC2E6D637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4B7A-B4C1-4048-9573-E64AC50EAC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FC4E-4E90-4B6B-8ED8-A1FC2E6D637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4B7A-B4C1-4048-9573-E64AC50EAC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FC4E-4E90-4B6B-8ED8-A1FC2E6D637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4B7A-B4C1-4048-9573-E64AC50EAC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FC4E-4E90-4B6B-8ED8-A1FC2E6D637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4B7A-B4C1-4048-9573-E64AC50EAC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FC4E-4E90-4B6B-8ED8-A1FC2E6D637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4B7A-B4C1-4048-9573-E64AC50EAC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FC4E-4E90-4B6B-8ED8-A1FC2E6D637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4B7A-B4C1-4048-9573-E64AC50EAC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5FC4E-4E90-4B6B-8ED8-A1FC2E6D637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74B7A-B4C1-4048-9573-E64AC50EAC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or die blye eng'leli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0"/>
            <a:ext cx="5410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Hoor</a:t>
            </a:r>
            <a:r>
              <a:rPr lang="en-US" b="1" dirty="0" smtClean="0">
                <a:solidFill>
                  <a:schemeClr val="bg1"/>
                </a:solidFill>
              </a:rPr>
              <a:t> die </a:t>
            </a:r>
            <a:r>
              <a:rPr lang="en-US" b="1" dirty="0" err="1" smtClean="0">
                <a:solidFill>
                  <a:schemeClr val="bg1"/>
                </a:solidFill>
              </a:rPr>
              <a:t>blye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eng'lelied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12039600" cy="6248400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1. Hoor die blye eng'lelied,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Aan die koningseun gebied: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Vrede opaard, aan god die eer!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"God daal tot die sondaar neer!"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Wil met elke hemeling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Ook aan god u loflied bring;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Voeg by eng'lekoor u stem: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God verskyn in bethlehem!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Hoor </a:t>
            </a:r>
            <a:r>
              <a:rPr lang="nl-NL" sz="1600" b="1" dirty="0" smtClean="0">
                <a:solidFill>
                  <a:srgbClr val="FF0000"/>
                </a:solidFill>
              </a:rPr>
              <a:t>die skone eng'lelied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Aan </a:t>
            </a:r>
            <a:r>
              <a:rPr lang="nl-NL" sz="1600" b="1" dirty="0" smtClean="0">
                <a:solidFill>
                  <a:srgbClr val="FF0000"/>
                </a:solidFill>
              </a:rPr>
              <a:t>die koningseun </a:t>
            </a:r>
            <a:r>
              <a:rPr lang="nl-NL" sz="1600" b="1" dirty="0" smtClean="0">
                <a:solidFill>
                  <a:srgbClr val="FF0000"/>
                </a:solidFill>
              </a:rPr>
              <a:t>gebied.</a:t>
            </a:r>
            <a:endParaRPr lang="nl-NL" sz="1600" b="1" dirty="0" smtClean="0">
              <a:solidFill>
                <a:srgbClr val="FF0000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2. Christus, daar omhoog vereer-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Christus, ewig god en heer-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Is deur godd'lik' raadsbesluit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Uit reine skoot gespruit.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In die vlees sy needrig' lot-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Vleesgeworde woord van god!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Mens, met mense saamgetel,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Jesus, ons immanuel! 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3. Hy,die hemelvors van vree,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Deel geregtigheid ons mee,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Lig en lewe in elk'land,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En genesing deur sy hand.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Diep het hy hier neergedaal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Om ons uit die dood te haal;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Deur sy koms word adamskind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Ewig weer met god verbind</a:t>
            </a:r>
            <a:r>
              <a:rPr lang="nl-NL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180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Hoor die blye eng'lelied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Hoor die blye eng'lelied afrikaans</dc:title>
  <dc:creator>FRONT</dc:creator>
  <cp:lastModifiedBy>FRONT</cp:lastModifiedBy>
  <cp:revision>9</cp:revision>
  <dcterms:created xsi:type="dcterms:W3CDTF">2024-11-29T00:56:03Z</dcterms:created>
  <dcterms:modified xsi:type="dcterms:W3CDTF">2024-12-17T16:11:20Z</dcterms:modified>
</cp:coreProperties>
</file>