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7122-2B76-4E59-B816-60C75E11912E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88F9-4481-4EE8-9A38-8C15B4C27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7122-2B76-4E59-B816-60C75E11912E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88F9-4481-4EE8-9A38-8C15B4C27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7122-2B76-4E59-B816-60C75E11912E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88F9-4481-4EE8-9A38-8C15B4C27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7122-2B76-4E59-B816-60C75E11912E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88F9-4481-4EE8-9A38-8C15B4C27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7122-2B76-4E59-B816-60C75E11912E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88F9-4481-4EE8-9A38-8C15B4C27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7122-2B76-4E59-B816-60C75E11912E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88F9-4481-4EE8-9A38-8C15B4C27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7122-2B76-4E59-B816-60C75E11912E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88F9-4481-4EE8-9A38-8C15B4C27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7122-2B76-4E59-B816-60C75E11912E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88F9-4481-4EE8-9A38-8C15B4C27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7122-2B76-4E59-B816-60C75E11912E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88F9-4481-4EE8-9A38-8C15B4C27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7122-2B76-4E59-B816-60C75E11912E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88F9-4481-4EE8-9A38-8C15B4C27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7122-2B76-4E59-B816-60C75E11912E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88F9-4481-4EE8-9A38-8C15B4C27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37122-2B76-4E59-B816-60C75E11912E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788F9-4481-4EE8-9A38-8C15B4C272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Zion's daughter, O rejoic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tter Sion, fröjda d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52401"/>
            <a:ext cx="5029200" cy="4571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Dotter </a:t>
            </a:r>
            <a:r>
              <a:rPr lang="en-US" b="1" dirty="0" err="1"/>
              <a:t>Sion</a:t>
            </a:r>
            <a:r>
              <a:rPr lang="en-US" b="1" dirty="0"/>
              <a:t>, </a:t>
            </a:r>
            <a:r>
              <a:rPr lang="en-US" b="1" dirty="0" err="1"/>
              <a:t>fröjda</a:t>
            </a:r>
            <a:r>
              <a:rPr lang="en-US" b="1" dirty="0"/>
              <a:t> </a:t>
            </a:r>
            <a:r>
              <a:rPr lang="en-US" b="1" dirty="0" smtClean="0"/>
              <a:t>dig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838200"/>
            <a:ext cx="7010400" cy="1905000"/>
          </a:xfrm>
        </p:spPr>
        <p:txBody>
          <a:bodyPr numCol="2"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Dotter Sion, fröjda dig,</a:t>
            </a:r>
            <a:br>
              <a:rPr lang="sv-SE" sz="1800" b="1" dirty="0" smtClean="0">
                <a:solidFill>
                  <a:schemeClr val="tx1"/>
                </a:solidFill>
              </a:rPr>
            </a:br>
            <a:r>
              <a:rPr lang="sv-SE" sz="1800" b="1" dirty="0" smtClean="0">
                <a:solidFill>
                  <a:schemeClr val="tx1"/>
                </a:solidFill>
              </a:rPr>
              <a:t>Jubla högt, Jerusalem!</a:t>
            </a:r>
            <a:br>
              <a:rPr lang="sv-SE" sz="1800" b="1" dirty="0" smtClean="0">
                <a:solidFill>
                  <a:schemeClr val="tx1"/>
                </a:solidFill>
              </a:rPr>
            </a:br>
            <a:r>
              <a:rPr lang="sv-SE" sz="1800" b="1" dirty="0" smtClean="0">
                <a:solidFill>
                  <a:schemeClr val="tx1"/>
                </a:solidFill>
              </a:rPr>
              <a:t>Se, din konung kommer här,</a:t>
            </a:r>
            <a:br>
              <a:rPr lang="sv-SE" sz="1800" b="1" dirty="0" smtClean="0">
                <a:solidFill>
                  <a:schemeClr val="tx1"/>
                </a:solidFill>
              </a:rPr>
            </a:br>
            <a:r>
              <a:rPr lang="sv-SE" sz="1800" b="1" dirty="0" smtClean="0">
                <a:solidFill>
                  <a:schemeClr val="tx1"/>
                </a:solidFill>
              </a:rPr>
              <a:t>Ja, han kommer, fridens kung!</a:t>
            </a:r>
            <a:br>
              <a:rPr lang="sv-SE" sz="1800" b="1" dirty="0" smtClean="0">
                <a:solidFill>
                  <a:schemeClr val="tx1"/>
                </a:solidFill>
              </a:rPr>
            </a:br>
            <a:r>
              <a:rPr lang="sv-SE" sz="1800" b="1" dirty="0" smtClean="0">
                <a:solidFill>
                  <a:schemeClr val="tx1"/>
                </a:solidFill>
              </a:rPr>
              <a:t>Dotter Sion, fröjda dig,</a:t>
            </a:r>
            <a:br>
              <a:rPr lang="sv-SE" sz="1800" b="1" dirty="0" smtClean="0">
                <a:solidFill>
                  <a:schemeClr val="tx1"/>
                </a:solidFill>
              </a:rPr>
            </a:br>
            <a:r>
              <a:rPr lang="sv-SE" sz="1800" b="1" dirty="0" smtClean="0">
                <a:solidFill>
                  <a:schemeClr val="tx1"/>
                </a:solidFill>
              </a:rPr>
              <a:t>Jubla högt, Jerusalem!</a:t>
            </a:r>
          </a:p>
          <a:p>
            <a:pPr algn="l"/>
            <a:endParaRPr lang="sv-SE" sz="18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Hosianna</a:t>
            </a:r>
            <a:r>
              <a:rPr lang="sv-SE" sz="1800" b="1" dirty="0" smtClean="0">
                <a:solidFill>
                  <a:schemeClr val="tx1"/>
                </a:solidFill>
              </a:rPr>
              <a:t>, Davids son!</a:t>
            </a:r>
            <a:br>
              <a:rPr lang="sv-SE" sz="1800" b="1" dirty="0" smtClean="0">
                <a:solidFill>
                  <a:schemeClr val="tx1"/>
                </a:solidFill>
              </a:rPr>
            </a:br>
            <a:r>
              <a:rPr lang="sv-SE" sz="1800" b="1" dirty="0" smtClean="0">
                <a:solidFill>
                  <a:schemeClr val="tx1"/>
                </a:solidFill>
              </a:rPr>
              <a:t>Högt välsignad vare Han!</a:t>
            </a:r>
            <a:br>
              <a:rPr lang="sv-SE" sz="1800" b="1" dirty="0" smtClean="0">
                <a:solidFill>
                  <a:schemeClr val="tx1"/>
                </a:solidFill>
              </a:rPr>
            </a:br>
            <a:r>
              <a:rPr lang="sv-SE" sz="1800" b="1" dirty="0" smtClean="0">
                <a:solidFill>
                  <a:schemeClr val="tx1"/>
                </a:solidFill>
              </a:rPr>
              <a:t>Ljus och sanning är Hans skänk,</a:t>
            </a:r>
            <a:br>
              <a:rPr lang="sv-SE" sz="1800" b="1" dirty="0" smtClean="0">
                <a:solidFill>
                  <a:schemeClr val="tx1"/>
                </a:solidFill>
              </a:rPr>
            </a:br>
            <a:r>
              <a:rPr lang="sv-SE" sz="1800" b="1" dirty="0" smtClean="0">
                <a:solidFill>
                  <a:schemeClr val="tx1"/>
                </a:solidFill>
              </a:rPr>
              <a:t>“Gud med oss”, Hans dyra namn.</a:t>
            </a:r>
            <a:br>
              <a:rPr lang="sv-SE" sz="1800" b="1" dirty="0" smtClean="0">
                <a:solidFill>
                  <a:schemeClr val="tx1"/>
                </a:solidFill>
              </a:rPr>
            </a:br>
            <a:r>
              <a:rPr lang="sv-SE" sz="1800" b="1" dirty="0" smtClean="0">
                <a:solidFill>
                  <a:schemeClr val="tx1"/>
                </a:solidFill>
              </a:rPr>
              <a:t>Hosianna</a:t>
            </a:r>
            <a:r>
              <a:rPr lang="sv-SE" sz="1800" b="1" dirty="0" smtClean="0">
                <a:solidFill>
                  <a:schemeClr val="tx1"/>
                </a:solidFill>
              </a:rPr>
              <a:t>, Davids son!</a:t>
            </a:r>
            <a:br>
              <a:rPr lang="sv-SE" sz="1800" b="1" dirty="0" smtClean="0">
                <a:solidFill>
                  <a:schemeClr val="tx1"/>
                </a:solidFill>
              </a:rPr>
            </a:br>
            <a:r>
              <a:rPr lang="sv-SE" sz="1800" b="1" dirty="0" smtClean="0">
                <a:solidFill>
                  <a:schemeClr val="tx1"/>
                </a:solidFill>
              </a:rPr>
              <a:t>Högt välsignad vare Han!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11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Dotter Sion, fröjda dig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Dotter Sion, fröjda dig SWEDISH</dc:title>
  <dc:creator>FRONT</dc:creator>
  <cp:lastModifiedBy>FRONT</cp:lastModifiedBy>
  <cp:revision>7</cp:revision>
  <dcterms:created xsi:type="dcterms:W3CDTF">2024-12-04T15:00:04Z</dcterms:created>
  <dcterms:modified xsi:type="dcterms:W3CDTF">2024-12-06T14:46:12Z</dcterms:modified>
</cp:coreProperties>
</file>