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4F887-17FC-4815-96BA-1E1651B5E470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5144C-F8AC-4F2F-BCC5-CDF868D001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4F887-17FC-4815-96BA-1E1651B5E470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5144C-F8AC-4F2F-BCC5-CDF868D001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4F887-17FC-4815-96BA-1E1651B5E470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5144C-F8AC-4F2F-BCC5-CDF868D001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4F887-17FC-4815-96BA-1E1651B5E470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5144C-F8AC-4F2F-BCC5-CDF868D001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4F887-17FC-4815-96BA-1E1651B5E470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5144C-F8AC-4F2F-BCC5-CDF868D001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4F887-17FC-4815-96BA-1E1651B5E470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5144C-F8AC-4F2F-BCC5-CDF868D001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4F887-17FC-4815-96BA-1E1651B5E470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5144C-F8AC-4F2F-BCC5-CDF868D001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4F887-17FC-4815-96BA-1E1651B5E470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5144C-F8AC-4F2F-BCC5-CDF868D001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4F887-17FC-4815-96BA-1E1651B5E470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5144C-F8AC-4F2F-BCC5-CDF868D001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4F887-17FC-4815-96BA-1E1651B5E470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5144C-F8AC-4F2F-BCC5-CDF868D001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4F887-17FC-4815-96BA-1E1651B5E470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5144C-F8AC-4F2F-BCC5-CDF868D001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D4F887-17FC-4815-96BA-1E1651B5E470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5144C-F8AC-4F2F-BCC5-CDF868D0012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Zion's daughter, O rejoice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ogter van 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1"/>
            <a:ext cx="3733800" cy="53339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Dogter</a:t>
            </a:r>
            <a:r>
              <a:rPr lang="en-US" b="1" dirty="0" smtClean="0"/>
              <a:t> van </a:t>
            </a:r>
            <a:r>
              <a:rPr lang="en-US" b="1" dirty="0" err="1" smtClean="0"/>
              <a:t>Sion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85800"/>
            <a:ext cx="9601200" cy="2057400"/>
          </a:xfrm>
        </p:spPr>
        <p:txBody>
          <a:bodyPr numCol="3">
            <a:noAutofit/>
          </a:bodyPr>
          <a:lstStyle/>
          <a:p>
            <a:pPr algn="l"/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Dogter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van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Sion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roep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dit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uit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Sing hosanna,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juig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verblyd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Kyk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jou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Koning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jou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Heer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Verlosser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Vriend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getrou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Dogter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van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Sion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roep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dit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uit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Sing hosanna,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juig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verblyd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Wonderbaar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Raadsman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Sterke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God,</a:t>
            </a:r>
          </a:p>
          <a:p>
            <a:pPr algn="l"/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vol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ontferming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oor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ons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lot.</a:t>
            </a:r>
          </a:p>
          <a:p>
            <a:pPr algn="l"/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Heil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die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Koning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Vors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wat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hemel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aarde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huldig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Hom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Wonderbaar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Raadsman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Sterke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God,</a:t>
            </a:r>
          </a:p>
          <a:p>
            <a:pPr algn="l"/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vol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ontferming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oor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ons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lot.</a:t>
            </a:r>
          </a:p>
          <a:p>
            <a:pPr algn="l"/>
            <a:endParaRPr lang="en-U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Sondaar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dank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Hom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luid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jou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stem!</a:t>
            </a:r>
          </a:p>
          <a:p>
            <a:pPr algn="l"/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Juig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van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vreug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Jerusalem,</a:t>
            </a:r>
          </a:p>
          <a:p>
            <a:pPr algn="l"/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Dawid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Seun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so lank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verwag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gebore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blye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dag!</a:t>
            </a:r>
          </a:p>
          <a:p>
            <a:pPr algn="l"/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Sondaar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dank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Hom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luid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jou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stem!</a:t>
            </a:r>
          </a:p>
          <a:p>
            <a:pPr algn="l"/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Juig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van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vreug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Jerusalem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129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Dogter van Sion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Dogter van Sion afrikaans</dc:title>
  <dc:creator>FRONT</dc:creator>
  <cp:lastModifiedBy>FRONT</cp:lastModifiedBy>
  <cp:revision>6</cp:revision>
  <dcterms:created xsi:type="dcterms:W3CDTF">2024-12-04T22:28:03Z</dcterms:created>
  <dcterms:modified xsi:type="dcterms:W3CDTF">2024-12-07T17:23:14Z</dcterms:modified>
</cp:coreProperties>
</file>