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252A8-AE06-4AEA-9D8E-26C66F5F2CE5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60E87-38B7-4479-B00C-5203017AF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ion's daughter, O rejoice 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Dochter</a:t>
            </a:r>
            <a:r>
              <a:rPr lang="en-US" b="1" dirty="0"/>
              <a:t> </a:t>
            </a:r>
            <a:r>
              <a:rPr lang="en-US" b="1" dirty="0" err="1"/>
              <a:t>Sions</a:t>
            </a:r>
            <a:r>
              <a:rPr lang="en-US" b="1" dirty="0"/>
              <a:t>, </a:t>
            </a:r>
            <a:r>
              <a:rPr lang="en-US" b="1" dirty="0" err="1"/>
              <a:t>Wees</a:t>
            </a:r>
            <a:r>
              <a:rPr lang="en-US" b="1" dirty="0"/>
              <a:t> </a:t>
            </a:r>
            <a:r>
              <a:rPr lang="en-US" b="1" dirty="0" err="1" smtClean="0"/>
              <a:t>Verheugd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85800"/>
            <a:ext cx="9296400" cy="1981200"/>
          </a:xfrm>
        </p:spPr>
        <p:txBody>
          <a:bodyPr numCol="3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 </a:t>
            </a:r>
            <a:r>
              <a:rPr lang="en-US" sz="1600" b="1" dirty="0" err="1" smtClean="0">
                <a:solidFill>
                  <a:schemeClr val="tx1"/>
                </a:solidFill>
              </a:rPr>
              <a:t>Dochter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Sions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wees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verheugd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Juich</a:t>
            </a:r>
            <a:r>
              <a:rPr lang="en-US" sz="1600" b="1" dirty="0" smtClean="0">
                <a:solidFill>
                  <a:schemeClr val="tx1"/>
                </a:solidFill>
              </a:rPr>
              <a:t> van </a:t>
            </a:r>
            <a:r>
              <a:rPr lang="en-US" sz="1600" b="1" dirty="0" err="1" smtClean="0">
                <a:solidFill>
                  <a:schemeClr val="tx1"/>
                </a:solidFill>
              </a:rPr>
              <a:t>vreugd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Jeruzalem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Zie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Koning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komt</a:t>
            </a:r>
            <a:r>
              <a:rPr lang="en-US" sz="1600" b="1" dirty="0" smtClean="0">
                <a:solidFill>
                  <a:schemeClr val="tx1"/>
                </a:solidFill>
              </a:rPr>
              <a:t> tot u!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Hij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komt</a:t>
            </a:r>
            <a:r>
              <a:rPr lang="en-US" sz="1600" b="1" dirty="0" smtClean="0">
                <a:solidFill>
                  <a:schemeClr val="tx1"/>
                </a:solidFill>
              </a:rPr>
              <a:t>, de </a:t>
            </a:r>
            <a:r>
              <a:rPr lang="en-US" sz="1600" b="1" dirty="0" err="1" smtClean="0">
                <a:solidFill>
                  <a:schemeClr val="tx1"/>
                </a:solidFill>
              </a:rPr>
              <a:t>Vredevorst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Dochter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Sions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wees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verheugd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Juich</a:t>
            </a:r>
            <a:r>
              <a:rPr lang="en-US" sz="1600" b="1" dirty="0" smtClean="0">
                <a:solidFill>
                  <a:schemeClr val="tx1"/>
                </a:solidFill>
              </a:rPr>
              <a:t> van </a:t>
            </a:r>
            <a:r>
              <a:rPr lang="en-US" sz="1600" b="1" dirty="0" err="1" smtClean="0">
                <a:solidFill>
                  <a:schemeClr val="tx1"/>
                </a:solidFill>
              </a:rPr>
              <a:t>vreugd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Jeruzalem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  </a:t>
            </a:r>
            <a:r>
              <a:rPr lang="en-US" sz="1600" b="1" dirty="0" err="1" smtClean="0">
                <a:solidFill>
                  <a:schemeClr val="tx1"/>
                </a:solidFill>
              </a:rPr>
              <a:t>Hosianna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Davids</a:t>
            </a:r>
            <a:r>
              <a:rPr lang="en-US" sz="1600" b="1" dirty="0" smtClean="0">
                <a:solidFill>
                  <a:schemeClr val="tx1"/>
                </a:solidFill>
              </a:rPr>
              <a:t> Zoon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heil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zegen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zij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Zijn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volk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Sticht</a:t>
            </a:r>
            <a:r>
              <a:rPr lang="en-US" sz="1600" b="1" dirty="0" smtClean="0">
                <a:solidFill>
                  <a:schemeClr val="tx1"/>
                </a:solidFill>
              </a:rPr>
              <a:t> nu, </a:t>
            </a:r>
            <a:r>
              <a:rPr lang="en-US" sz="1600" b="1" dirty="0" err="1" smtClean="0">
                <a:solidFill>
                  <a:schemeClr val="tx1"/>
                </a:solidFill>
              </a:rPr>
              <a:t>Heer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Uw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eeuwig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rijk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't </a:t>
            </a:r>
            <a:r>
              <a:rPr lang="en-US" sz="1600" b="1" dirty="0" err="1" smtClean="0">
                <a:solidFill>
                  <a:schemeClr val="tx1"/>
                </a:solidFill>
              </a:rPr>
              <a:t>blij</a:t>
            </a:r>
            <a:r>
              <a:rPr lang="en-US" sz="1600" b="1" dirty="0" smtClean="0">
                <a:solidFill>
                  <a:schemeClr val="tx1"/>
                </a:solidFill>
              </a:rPr>
              <a:t> Hosanna </a:t>
            </a:r>
            <a:r>
              <a:rPr lang="en-US" sz="1600" b="1" dirty="0" err="1" smtClean="0">
                <a:solidFill>
                  <a:schemeClr val="tx1"/>
                </a:solidFill>
              </a:rPr>
              <a:t>komt</a:t>
            </a:r>
            <a:r>
              <a:rPr lang="en-US" sz="1600" b="1" dirty="0" smtClean="0">
                <a:solidFill>
                  <a:schemeClr val="tx1"/>
                </a:solidFill>
              </a:rPr>
              <a:t> U toe.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Hosianna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Davids</a:t>
            </a:r>
            <a:r>
              <a:rPr lang="en-US" sz="1600" b="1" dirty="0" smtClean="0">
                <a:solidFill>
                  <a:schemeClr val="tx1"/>
                </a:solidFill>
              </a:rPr>
              <a:t> Zoon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heil</a:t>
            </a:r>
            <a:r>
              <a:rPr lang="en-US" sz="1600" b="1" dirty="0" smtClean="0">
                <a:solidFill>
                  <a:schemeClr val="tx1"/>
                </a:solidFill>
              </a:rPr>
              <a:t> en </a:t>
            </a:r>
            <a:r>
              <a:rPr lang="en-US" sz="1600" b="1" dirty="0" err="1" smtClean="0">
                <a:solidFill>
                  <a:schemeClr val="tx1"/>
                </a:solidFill>
              </a:rPr>
              <a:t>zegen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zij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Zijn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volk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 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, Hosanna, </a:t>
            </a:r>
            <a:r>
              <a:rPr lang="en-US" sz="1600" b="1" dirty="0" err="1" smtClean="0">
                <a:solidFill>
                  <a:schemeClr val="tx1"/>
                </a:solidFill>
              </a:rPr>
              <a:t>Davids</a:t>
            </a:r>
            <a:r>
              <a:rPr lang="en-US" sz="1600" b="1" dirty="0" smtClean="0">
                <a:solidFill>
                  <a:schemeClr val="tx1"/>
                </a:solidFill>
              </a:rPr>
              <a:t> Zoon!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Wees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gegroet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Vredevorst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Eeuwig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staat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zetel</a:t>
            </a:r>
            <a:r>
              <a:rPr lang="en-US" sz="1600" b="1" dirty="0" smtClean="0">
                <a:solidFill>
                  <a:schemeClr val="tx1"/>
                </a:solidFill>
              </a:rPr>
              <a:t> vast,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eeuwig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Jehova's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troon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Ja</a:t>
            </a:r>
            <a:r>
              <a:rPr lang="en-US" sz="1600" b="1" dirty="0" smtClean="0">
                <a:solidFill>
                  <a:schemeClr val="tx1"/>
                </a:solidFill>
              </a:rPr>
              <a:t>, Hosanna, </a:t>
            </a:r>
            <a:r>
              <a:rPr lang="en-US" sz="1600" b="1" dirty="0" err="1" smtClean="0">
                <a:solidFill>
                  <a:schemeClr val="tx1"/>
                </a:solidFill>
              </a:rPr>
              <a:t>Davids</a:t>
            </a:r>
            <a:r>
              <a:rPr lang="en-US" sz="1600" b="1" dirty="0" smtClean="0">
                <a:solidFill>
                  <a:schemeClr val="tx1"/>
                </a:solidFill>
              </a:rPr>
              <a:t> Zoon!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Wees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gegroet</a:t>
            </a:r>
            <a:r>
              <a:rPr lang="en-US" sz="1600" b="1" dirty="0" smtClean="0">
                <a:solidFill>
                  <a:schemeClr val="tx1"/>
                </a:solidFill>
              </a:rPr>
              <a:t>, O </a:t>
            </a:r>
            <a:r>
              <a:rPr lang="en-US" sz="1600" b="1" dirty="0" err="1" smtClean="0">
                <a:solidFill>
                  <a:schemeClr val="tx1"/>
                </a:solidFill>
              </a:rPr>
              <a:t>Vredevorst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Dochter Sions, Wees Verheugd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Dochter Sions, Wees Verheugd dutch</dc:title>
  <dc:creator>FRONT</dc:creator>
  <cp:lastModifiedBy>FRONT</cp:lastModifiedBy>
  <cp:revision>3</cp:revision>
  <dcterms:created xsi:type="dcterms:W3CDTF">2024-12-04T22:23:03Z</dcterms:created>
  <dcterms:modified xsi:type="dcterms:W3CDTF">2024-12-07T18:10:00Z</dcterms:modified>
</cp:coreProperties>
</file>