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184FF-158D-43B1-A124-27DE8C5A572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4474-A7B6-4557-AEB7-01C9A311E4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kleine Tromm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Der</a:t>
            </a:r>
            <a:r>
              <a:rPr lang="en-US" b="1" dirty="0" smtClean="0"/>
              <a:t> </a:t>
            </a:r>
            <a:r>
              <a:rPr lang="en-US" b="1" dirty="0" err="1" smtClean="0"/>
              <a:t>kleine</a:t>
            </a:r>
            <a:r>
              <a:rPr lang="en-US" b="1" dirty="0" smtClean="0"/>
              <a:t> </a:t>
            </a:r>
            <a:r>
              <a:rPr lang="en-US" b="1" dirty="0" err="1" smtClean="0"/>
              <a:t>Trommler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762000"/>
            <a:ext cx="3962400" cy="3733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Jerusalem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kleiner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Schlägt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Jesuskind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geborn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stumm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Lied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dieser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verband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Menschen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Land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dieser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Stern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von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fern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strahlend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Trommel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schlug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Rapapampam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Immerzu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https://www.youtube.com/watch?v=EOBRuW_atJ0 https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://www.youtube.com/watch?v=TvzCN1vpsPY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kleine Trommler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kleine Trommler german</dc:title>
  <dc:creator>FRONT</dc:creator>
  <cp:lastModifiedBy>FRONT</cp:lastModifiedBy>
  <cp:revision>10</cp:revision>
  <dcterms:created xsi:type="dcterms:W3CDTF">2024-11-29T19:56:49Z</dcterms:created>
  <dcterms:modified xsi:type="dcterms:W3CDTF">2024-12-02T03:50:50Z</dcterms:modified>
</cp:coreProperties>
</file>