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7886-A2C9-440B-ACC2-925DECFCBD04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51D6-6D7C-4560-8782-90DE2270C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7886-A2C9-440B-ACC2-925DECFCBD04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51D6-6D7C-4560-8782-90DE2270C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7886-A2C9-440B-ACC2-925DECFCBD04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51D6-6D7C-4560-8782-90DE2270C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7886-A2C9-440B-ACC2-925DECFCBD04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51D6-6D7C-4560-8782-90DE2270C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7886-A2C9-440B-ACC2-925DECFCBD04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51D6-6D7C-4560-8782-90DE2270C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7886-A2C9-440B-ACC2-925DECFCBD04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51D6-6D7C-4560-8782-90DE2270C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7886-A2C9-440B-ACC2-925DECFCBD04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51D6-6D7C-4560-8782-90DE2270C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7886-A2C9-440B-ACC2-925DECFCBD04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51D6-6D7C-4560-8782-90DE2270C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7886-A2C9-440B-ACC2-925DECFCBD04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51D6-6D7C-4560-8782-90DE2270C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7886-A2C9-440B-ACC2-925DECFCBD04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51D6-6D7C-4560-8782-90DE2270C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77886-A2C9-440B-ACC2-925DECFCBD04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151D6-6D7C-4560-8782-90DE2270CA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77886-A2C9-440B-ACC2-925DECFCBD04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151D6-6D7C-4560-8782-90DE2270CA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Zion's daughter, O rejoic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órko syjońsk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429000" cy="3810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Córko</a:t>
            </a:r>
            <a:r>
              <a:rPr lang="en-US" b="1" dirty="0" smtClean="0"/>
              <a:t> </a:t>
            </a:r>
            <a:r>
              <a:rPr lang="en-US" b="1" dirty="0" err="1" smtClean="0"/>
              <a:t>Syjońska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457200"/>
            <a:ext cx="8077200" cy="3429000"/>
          </a:xfrm>
        </p:spPr>
        <p:txBody>
          <a:bodyPr numCol="2">
            <a:noAutofit/>
          </a:bodyPr>
          <a:lstStyle/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Córko Syjońska, wesel bardzo się,</a:t>
            </a:r>
            <a:endParaRPr lang="pl-PL" sz="1400" dirty="0" smtClean="0">
              <a:solidFill>
                <a:schemeClr val="tx1"/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śpiewaj pieśń radosną, o Jeruzalem!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Oto sprawiedliwy Król twój idzie już;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Zbawca On prawdziwy, hołd Mu z serca złóż!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400" b="1" dirty="0" smtClean="0">
                <a:solidFill>
                  <a:srgbClr val="FF0000"/>
                </a:solidFill>
              </a:rPr>
              <a:t>Córko </a:t>
            </a:r>
            <a:r>
              <a:rPr lang="pl-PL" sz="1400" b="1" dirty="0" smtClean="0">
                <a:solidFill>
                  <a:srgbClr val="FF0000"/>
                </a:solidFill>
              </a:rPr>
              <a:t>Syjońska, wesel bardzo się,</a:t>
            </a:r>
          </a:p>
          <a:p>
            <a:pPr algn="l"/>
            <a:r>
              <a:rPr lang="pl-PL" sz="1400" b="1" dirty="0" smtClean="0">
                <a:solidFill>
                  <a:srgbClr val="FF0000"/>
                </a:solidFill>
              </a:rPr>
              <a:t>śpiewaj pieśń radosną, o Jeruzalem!</a:t>
            </a:r>
          </a:p>
          <a:p>
            <a:pPr algn="l"/>
            <a:endParaRPr lang="pl-PL" sz="14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Synu Dawida, o hosanna Ci!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Twoja ziemska bieda zbawia świat ten zły.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O błogosławiony! Zbawiasz nas, swój lud!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Bądźże uwielbiony za ten łaski cud!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Na </a:t>
            </a:r>
            <a:r>
              <a:rPr lang="pl-PL" sz="1400" b="1" dirty="0" smtClean="0">
                <a:solidFill>
                  <a:schemeClr val="tx1"/>
                </a:solidFill>
              </a:rPr>
              <a:t>wysokościach wieczna Bogu cześć!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Tu, choć w przeciwnościach, śpieszmy ją też wznieść!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Niech pieśń nieustanna brzmi do końca dni</a:t>
            </a:r>
          </a:p>
          <a:p>
            <a:pPr algn="l"/>
            <a:r>
              <a:rPr lang="pl-PL" sz="1400" b="1" dirty="0" smtClean="0">
                <a:solidFill>
                  <a:schemeClr val="tx1"/>
                </a:solidFill>
              </a:rPr>
              <a:t>i wieczne: hosanna, Zbawco, Królu Ci</a:t>
            </a:r>
            <a:r>
              <a:rPr lang="pl-PL" sz="1400" b="1" dirty="0" smtClean="0">
                <a:solidFill>
                  <a:schemeClr val="tx1"/>
                </a:solidFill>
              </a:rPr>
              <a:t>!</a:t>
            </a:r>
            <a:endParaRPr lang="pl-PL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113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Córko Syjońska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Raduj się, córko Syjonu POLISH</dc:title>
  <dc:creator>FRONT</dc:creator>
  <cp:lastModifiedBy>FRONT</cp:lastModifiedBy>
  <cp:revision>13</cp:revision>
  <dcterms:created xsi:type="dcterms:W3CDTF">2024-12-04T14:57:59Z</dcterms:created>
  <dcterms:modified xsi:type="dcterms:W3CDTF">2024-12-06T15:56:38Z</dcterms:modified>
</cp:coreProperties>
</file>