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0" d="100"/>
          <a:sy n="90" d="100"/>
        </p:scale>
        <p:origin x="-307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040B-2414-4635-9B20-03AB126B5F8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F040B-2414-4635-9B20-03AB126B5F8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2FC-FFB8-45AC-A43A-EB2D81EB6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pilaş m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743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Copilaş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mic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44196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Hai</a:t>
            </a:r>
            <a:r>
              <a:rPr lang="en-US" sz="1400" b="1" dirty="0" smtClean="0">
                <a:solidFill>
                  <a:schemeClr val="tx1"/>
                </a:solidFill>
              </a:rPr>
              <a:t>! Mi-au </a:t>
            </a:r>
            <a:r>
              <a:rPr lang="en-US" sz="1400" b="1" dirty="0" err="1" smtClean="0">
                <a:solidFill>
                  <a:schemeClr val="tx1"/>
                </a:solidFill>
              </a:rPr>
              <a:t>spus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ei</a:t>
            </a:r>
            <a:r>
              <a:rPr lang="en-US" sz="1400" b="1" dirty="0" smtClean="0">
                <a:solidFill>
                  <a:schemeClr val="tx1"/>
                </a:solidFill>
              </a:rPr>
              <a:t>, 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Un </a:t>
            </a:r>
            <a:r>
              <a:rPr lang="en-US" sz="1400" b="1" dirty="0" err="1" smtClean="0">
                <a:solidFill>
                  <a:schemeClr val="tx1"/>
                </a:solidFill>
              </a:rPr>
              <a:t>Rege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nou</a:t>
            </a:r>
            <a:r>
              <a:rPr lang="en-US" sz="1400" b="1" dirty="0" smtClean="0">
                <a:solidFill>
                  <a:schemeClr val="tx1"/>
                </a:solidFill>
              </a:rPr>
              <a:t> 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vezi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Noi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daruri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vrem</a:t>
            </a:r>
            <a:r>
              <a:rPr lang="en-US" sz="1400" b="1" dirty="0" smtClean="0">
                <a:solidFill>
                  <a:schemeClr val="tx1"/>
                </a:solidFill>
              </a:rPr>
              <a:t> 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-I d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m,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Și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lui</a:t>
            </a:r>
            <a:r>
              <a:rPr lang="en-US" sz="1400" b="1" dirty="0" smtClean="0">
                <a:solidFill>
                  <a:schemeClr val="tx1"/>
                </a:solidFill>
              </a:rPr>
              <a:t> 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 ne-</a:t>
            </a:r>
            <a:r>
              <a:rPr lang="en-US" sz="1400" b="1" dirty="0" err="1" smtClean="0">
                <a:solidFill>
                  <a:schemeClr val="tx1"/>
                </a:solidFill>
              </a:rPr>
              <a:t>nchin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m,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Ram, pam.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Vrem</a:t>
            </a:r>
            <a:r>
              <a:rPr lang="en-US" sz="1400" b="1" dirty="0" smtClean="0">
                <a:solidFill>
                  <a:schemeClr val="tx1"/>
                </a:solidFill>
              </a:rPr>
              <a:t> 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î</a:t>
            </a:r>
            <a:r>
              <a:rPr lang="en-US" sz="1400" b="1" dirty="0" err="1" smtClean="0">
                <a:solidFill>
                  <a:schemeClr val="tx1"/>
                </a:solidFill>
              </a:rPr>
              <a:t>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cinstim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</a:rPr>
              <a:t>nd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sosim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Copilaş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mic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Şi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sunt</a:t>
            </a:r>
            <a:r>
              <a:rPr lang="en-US" sz="1400" b="1" dirty="0" smtClean="0">
                <a:solidFill>
                  <a:schemeClr val="tx1"/>
                </a:solidFill>
              </a:rPr>
              <a:t> un </a:t>
            </a:r>
            <a:r>
              <a:rPr lang="en-US" sz="1600" b="1" dirty="0" smtClean="0">
                <a:solidFill>
                  <a:schemeClr val="tx1"/>
                </a:solidFill>
              </a:rPr>
              <a:t>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</a:rPr>
              <a:t>rman</a:t>
            </a:r>
            <a:r>
              <a:rPr lang="en-US" sz="1400" b="1" dirty="0" smtClean="0">
                <a:solidFill>
                  <a:schemeClr val="tx1"/>
                </a:solidFill>
              </a:rPr>
              <a:t>,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Ce</a:t>
            </a:r>
            <a:r>
              <a:rPr lang="en-US" sz="1400" b="1" dirty="0" smtClean="0">
                <a:solidFill>
                  <a:schemeClr val="tx1"/>
                </a:solidFill>
              </a:rPr>
              <a:t> pot </a:t>
            </a:r>
            <a:r>
              <a:rPr lang="en-US" sz="1600" b="1" dirty="0" smtClean="0">
                <a:solidFill>
                  <a:schemeClr val="tx1"/>
                </a:solidFill>
              </a:rPr>
              <a:t>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smtClean="0">
                <a:solidFill>
                  <a:schemeClr val="tx1"/>
                </a:solidFill>
              </a:rPr>
              <a:t>-</a:t>
            </a:r>
            <a:r>
              <a:rPr lang="en-US" sz="1400" b="1" dirty="0" err="1" smtClean="0">
                <a:solidFill>
                  <a:schemeClr val="tx1"/>
                </a:solidFill>
              </a:rPr>
              <a:t>Ţi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î</a:t>
            </a:r>
            <a:r>
              <a:rPr lang="en-US" sz="1400" b="1" dirty="0" err="1" smtClean="0">
                <a:solidFill>
                  <a:schemeClr val="tx1"/>
                </a:solidFill>
              </a:rPr>
              <a:t>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dar</a:t>
            </a:r>
            <a:r>
              <a:rPr lang="en-US" sz="1400" b="1" dirty="0" smtClean="0">
                <a:solidFill>
                  <a:schemeClr val="tx1"/>
                </a:solidFill>
              </a:rPr>
              <a:t>?</a:t>
            </a:r>
            <a:r>
              <a:rPr lang="en-US" sz="1400" b="1" dirty="0" smtClean="0">
                <a:solidFill>
                  <a:schemeClr val="tx1"/>
                </a:solidFill>
              </a:rPr>
              <a:t>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Ca </a:t>
            </a:r>
            <a:r>
              <a:rPr lang="en-US" sz="1400" b="1" dirty="0" err="1" smtClean="0">
                <a:solidFill>
                  <a:schemeClr val="tx1"/>
                </a:solidFill>
              </a:rPr>
              <a:t>pentru</a:t>
            </a:r>
            <a:r>
              <a:rPr lang="en-US" sz="1400" b="1" dirty="0" smtClean="0">
                <a:solidFill>
                  <a:schemeClr val="tx1"/>
                </a:solidFill>
              </a:rPr>
              <a:t> un </a:t>
            </a:r>
            <a:r>
              <a:rPr lang="en-US" sz="1400" b="1" dirty="0" err="1" smtClean="0">
                <a:solidFill>
                  <a:schemeClr val="tx1"/>
                </a:solidFill>
              </a:rPr>
              <a:t>Rege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Sf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</a:rPr>
              <a:t>nt</a:t>
            </a:r>
            <a:r>
              <a:rPr lang="en-US" sz="1400" b="1" dirty="0" smtClean="0">
                <a:solidFill>
                  <a:schemeClr val="tx1"/>
                </a:solidFill>
              </a:rPr>
              <a:t>?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Pot </a:t>
            </a:r>
            <a:r>
              <a:rPr lang="en-US" sz="1400" b="1" dirty="0" err="1" smtClean="0">
                <a:solidFill>
                  <a:schemeClr val="tx1"/>
                </a:solidFill>
              </a:rPr>
              <a:t>doar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s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î</a:t>
            </a:r>
            <a:r>
              <a:rPr lang="en-US" sz="1400" b="1" dirty="0" err="1" smtClean="0">
                <a:solidFill>
                  <a:schemeClr val="tx1"/>
                </a:solidFill>
              </a:rPr>
              <a:t>ţi</a:t>
            </a:r>
            <a:r>
              <a:rPr lang="en-US" sz="1400" b="1" dirty="0" smtClean="0">
                <a:solidFill>
                  <a:schemeClr val="tx1"/>
                </a:solidFill>
              </a:rPr>
              <a:t> c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</a:rPr>
              <a:t>nt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Cu tot </a:t>
            </a:r>
            <a:r>
              <a:rPr lang="en-US" sz="1400" b="1" dirty="0" err="1" smtClean="0">
                <a:solidFill>
                  <a:schemeClr val="tx1"/>
                </a:solidFill>
              </a:rPr>
              <a:t>ce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sunt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Chair Maria,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</a:rPr>
              <a:t>nta</a:t>
            </a:r>
            <a:r>
              <a:rPr lang="en-US" sz="1400" b="1" dirty="0" smtClean="0">
                <a:solidFill>
                  <a:schemeClr val="tx1"/>
                </a:solidFill>
              </a:rPr>
              <a:t> cu mine ea,</a:t>
            </a:r>
            <a:r>
              <a:rPr lang="en-US" sz="1400" b="1" dirty="0" smtClean="0">
                <a:solidFill>
                  <a:schemeClr val="tx1"/>
                </a:solidFill>
              </a:rPr>
              <a:t>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.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Pentru</a:t>
            </a:r>
            <a:r>
              <a:rPr lang="en-US" sz="1400" b="1" dirty="0" smtClean="0">
                <a:solidFill>
                  <a:schemeClr val="tx1"/>
                </a:solidFill>
              </a:rPr>
              <a:t> al </a:t>
            </a:r>
            <a:r>
              <a:rPr lang="en-US" sz="1400" b="1" dirty="0" err="1" smtClean="0">
                <a:solidFill>
                  <a:schemeClr val="tx1"/>
                </a:solidFill>
              </a:rPr>
              <a:t>meu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Rege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c</a:t>
            </a:r>
            <a:r>
              <a:rPr lang="vi-VN" sz="12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</a:rPr>
              <a:t>nt</a:t>
            </a:r>
            <a:r>
              <a:rPr lang="en-US" sz="1400" b="1" dirty="0" smtClean="0">
                <a:solidFill>
                  <a:schemeClr val="tx1"/>
                </a:solidFill>
              </a:rPr>
              <a:t>,  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Cu tot </a:t>
            </a:r>
            <a:r>
              <a:rPr lang="en-US" sz="1400" b="1" dirty="0" err="1" smtClean="0">
                <a:solidFill>
                  <a:schemeClr val="tx1"/>
                </a:solidFill>
              </a:rPr>
              <a:t>ce</a:t>
            </a:r>
            <a:r>
              <a:rPr lang="en-US" sz="1400" b="1" dirty="0" smtClean="0">
                <a:solidFill>
                  <a:schemeClr val="tx1"/>
                </a:solidFill>
              </a:rPr>
              <a:t> am </a:t>
            </a:r>
            <a:r>
              <a:rPr lang="en-US" sz="1400" b="1" dirty="0" err="1" smtClean="0">
                <a:solidFill>
                  <a:schemeClr val="tx1"/>
                </a:solidFill>
              </a:rPr>
              <a:t>și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sunt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smtClean="0">
                <a:solidFill>
                  <a:schemeClr val="tx1"/>
                </a:solidFill>
              </a:rPr>
              <a:t>Pa-ram,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Ram,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 Ram,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Lar</a:t>
            </a:r>
            <a:r>
              <a:rPr lang="en-US" sz="1600" b="1" dirty="0" smtClean="0">
                <a:solidFill>
                  <a:schemeClr val="tx1"/>
                </a:solidFill>
              </a:rPr>
              <a:t> El </a:t>
            </a:r>
            <a:r>
              <a:rPr lang="es-ES" sz="1600" b="1" dirty="0" smtClean="0">
                <a:solidFill>
                  <a:schemeClr val="tx1"/>
                </a:solidFill>
              </a:rPr>
              <a:t>mi-a</a:t>
            </a:r>
            <a:r>
              <a:rPr lang="en-US" sz="1600" b="1" dirty="0" smtClean="0">
                <a:solidFill>
                  <a:schemeClr val="tx1"/>
                </a:solidFill>
              </a:rPr>
              <a:t> z</a:t>
            </a:r>
            <a:r>
              <a:rPr lang="es-ES" sz="1600" b="1" dirty="0" smtClean="0">
                <a:solidFill>
                  <a:schemeClr val="tx1"/>
                </a:solidFill>
              </a:rPr>
              <a:t>â</a:t>
            </a:r>
            <a:r>
              <a:rPr lang="en-US" sz="1600" b="1" dirty="0" err="1" smtClean="0">
                <a:solidFill>
                  <a:schemeClr val="tx1"/>
                </a:solidFill>
              </a:rPr>
              <a:t>mbit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Pa-ram,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, pam.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Sunt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fericit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274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Copilaş mic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Copilllas mic romania</dc:title>
  <dc:creator>FRONT</dc:creator>
  <cp:lastModifiedBy>FRONT</cp:lastModifiedBy>
  <cp:revision>29</cp:revision>
  <dcterms:created xsi:type="dcterms:W3CDTF">2024-12-03T02:31:06Z</dcterms:created>
  <dcterms:modified xsi:type="dcterms:W3CDTF">2024-12-03T21:57:58Z</dcterms:modified>
</cp:coreProperties>
</file>