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3348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7421AC-C176-4CEA-8D19-236D49306F47}" type="datetimeFigureOut">
              <a:rPr lang="en-US" smtClean="0"/>
              <a:pPr/>
              <a:t>12/25/2024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9E859B-6A40-4B07-AC2A-0AA9679D321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re Is Power In The Blood.jpg"/>
          <p:cNvPicPr>
            <a:picLocks noChangeAspect="1"/>
          </p:cNvPicPr>
          <p:nvPr userDrawn="1"/>
        </p:nvPicPr>
        <p:blipFill>
          <a:blip r:embed="rId14" cstate="print">
            <a:lum bright="8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gbara n be n'nu eje J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0166" y="142852"/>
            <a:ext cx="6215106" cy="500066"/>
          </a:xfrm>
        </p:spPr>
        <p:txBody>
          <a:bodyPr>
            <a:noAutofit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pt-BR" b="1" dirty="0" smtClean="0"/>
              <a:t>Agbara n be n'nu eje Jesu 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28662" y="1000108"/>
            <a:ext cx="371477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smtClean="0"/>
              <a:t>1. </a:t>
            </a:r>
            <a:r>
              <a:rPr lang="en-US" b="1" dirty="0" err="1" smtClean="0"/>
              <a:t>Agbara</a:t>
            </a:r>
            <a:r>
              <a:rPr lang="en-US" b="1" dirty="0" smtClean="0"/>
              <a:t> </a:t>
            </a:r>
            <a:r>
              <a:rPr lang="en-US" b="1" dirty="0" err="1" smtClean="0"/>
              <a:t>mbe</a:t>
            </a:r>
            <a:r>
              <a:rPr lang="en-US" b="1" dirty="0" smtClean="0"/>
              <a:t> </a:t>
            </a:r>
            <a:r>
              <a:rPr lang="en-US" b="1" dirty="0" err="1" smtClean="0"/>
              <a:t>n‘nu</a:t>
            </a:r>
            <a:r>
              <a:rPr lang="en-US" b="1" dirty="0" smtClean="0"/>
              <a:t> </a:t>
            </a:r>
            <a:r>
              <a:rPr lang="en-US" b="1" dirty="0" err="1" smtClean="0"/>
              <a:t>eje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‘</a:t>
            </a:r>
            <a:r>
              <a:rPr lang="en-US" b="1" dirty="0" err="1" smtClean="0"/>
              <a:t>Tori</a:t>
            </a:r>
            <a:r>
              <a:rPr lang="en-US" b="1" dirty="0" smtClean="0"/>
              <a:t> o </a:t>
            </a:r>
            <a:r>
              <a:rPr lang="en-US" b="1" dirty="0" err="1" smtClean="0"/>
              <a:t>w‘ese</a:t>
            </a:r>
            <a:r>
              <a:rPr lang="en-US" b="1" dirty="0" smtClean="0"/>
              <a:t> mi nu;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si</a:t>
            </a:r>
            <a:r>
              <a:rPr lang="en-US" b="1" dirty="0" smtClean="0"/>
              <a:t> mo </a:t>
            </a:r>
            <a:r>
              <a:rPr lang="en-US" b="1" dirty="0" err="1" smtClean="0"/>
              <a:t>pe</a:t>
            </a:r>
            <a:r>
              <a:rPr lang="en-US" b="1" dirty="0" smtClean="0"/>
              <a:t> </a:t>
            </a:r>
            <a:r>
              <a:rPr lang="en-US" b="1" dirty="0" err="1" smtClean="0"/>
              <a:t>isin</a:t>
            </a:r>
            <a:r>
              <a:rPr lang="en-US" b="1" dirty="0" smtClean="0"/>
              <a:t> Re </a:t>
            </a:r>
            <a:r>
              <a:rPr lang="en-US" b="1" dirty="0" err="1" smtClean="0"/>
              <a:t>li</a:t>
            </a:r>
            <a:r>
              <a:rPr lang="en-US" b="1" dirty="0" smtClean="0"/>
              <a:t> </a:t>
            </a:r>
            <a:r>
              <a:rPr lang="en-US" b="1" dirty="0" err="1" smtClean="0"/>
              <a:t>ayo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O </a:t>
            </a:r>
            <a:r>
              <a:rPr lang="en-US" b="1" dirty="0" err="1" smtClean="0"/>
              <a:t>s‘okun</a:t>
            </a:r>
            <a:r>
              <a:rPr lang="en-US" b="1" dirty="0" smtClean="0"/>
              <a:t> mi </a:t>
            </a:r>
            <a:r>
              <a:rPr lang="en-US" b="1" dirty="0" err="1" smtClean="0"/>
              <a:t>di</a:t>
            </a:r>
            <a:r>
              <a:rPr lang="en-US" b="1" dirty="0" smtClean="0"/>
              <a:t> ‘</a:t>
            </a:r>
            <a:r>
              <a:rPr lang="en-US" b="1" dirty="0" smtClean="0"/>
              <a:t>mole.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>
                <a:solidFill>
                  <a:srgbClr val="FF0000"/>
                </a:solidFill>
              </a:rPr>
              <a:t>Ref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Agbara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mbe</a:t>
            </a:r>
            <a:r>
              <a:rPr lang="en-US" b="1" dirty="0" smtClean="0">
                <a:solidFill>
                  <a:srgbClr val="FF0000"/>
                </a:solidFill>
              </a:rPr>
              <a:t>, </a:t>
            </a:r>
            <a:r>
              <a:rPr lang="en-US" b="1" dirty="0" err="1" smtClean="0">
                <a:solidFill>
                  <a:srgbClr val="FF0000"/>
                </a:solidFill>
              </a:rPr>
              <a:t>agbara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t‘o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sise</a:t>
            </a:r>
            <a:r>
              <a:rPr lang="en-US" b="1" dirty="0" smtClean="0">
                <a:solidFill>
                  <a:srgbClr val="FF0000"/>
                </a:solidFill>
              </a:rPr>
              <a:t> ‘</a:t>
            </a:r>
            <a:r>
              <a:rPr lang="en-US" b="1" dirty="0" err="1" smtClean="0">
                <a:solidFill>
                  <a:srgbClr val="FF0000"/>
                </a:solidFill>
              </a:rPr>
              <a:t>yanu</a:t>
            </a:r>
            <a:endParaRPr lang="en-US" b="1" dirty="0" smtClean="0">
              <a:solidFill>
                <a:srgbClr val="FF0000"/>
              </a:solidFill>
            </a:endParaRPr>
          </a:p>
          <a:p>
            <a:r>
              <a:rPr lang="en-US" b="1" dirty="0" err="1" smtClean="0">
                <a:solidFill>
                  <a:srgbClr val="FF0000"/>
                </a:solidFill>
              </a:rPr>
              <a:t>Agbara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mbe</a:t>
            </a:r>
            <a:r>
              <a:rPr lang="en-US" b="1" dirty="0" smtClean="0">
                <a:solidFill>
                  <a:srgbClr val="FF0000"/>
                </a:solidFill>
              </a:rPr>
              <a:t>; </a:t>
            </a:r>
            <a:r>
              <a:rPr lang="en-US" b="1" dirty="0" err="1" smtClean="0">
                <a:solidFill>
                  <a:srgbClr val="FF0000"/>
                </a:solidFill>
              </a:rPr>
              <a:t>agbara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ti</a:t>
            </a:r>
            <a:r>
              <a:rPr lang="en-US" b="1" dirty="0" smtClean="0">
                <a:solidFill>
                  <a:srgbClr val="FF0000"/>
                </a:solidFill>
              </a:rPr>
              <a:t> o </a:t>
            </a:r>
            <a:r>
              <a:rPr lang="en-US" b="1" dirty="0" err="1" smtClean="0">
                <a:solidFill>
                  <a:srgbClr val="FF0000"/>
                </a:solidFill>
              </a:rPr>
              <a:t>nwe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wa</a:t>
            </a:r>
            <a:r>
              <a:rPr lang="en-US" b="1" dirty="0" smtClean="0">
                <a:solidFill>
                  <a:srgbClr val="FF0000"/>
                </a:solidFill>
              </a:rPr>
              <a:t> mo</a:t>
            </a:r>
          </a:p>
          <a:p>
            <a:r>
              <a:rPr lang="en-US" b="1" dirty="0" err="1" smtClean="0">
                <a:solidFill>
                  <a:srgbClr val="FF0000"/>
                </a:solidFill>
              </a:rPr>
              <a:t>Mbe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ninu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eje</a:t>
            </a:r>
            <a:r>
              <a:rPr lang="en-US" b="1" dirty="0" smtClean="0">
                <a:solidFill>
                  <a:srgbClr val="FF0000"/>
                </a:solidFill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</a:rPr>
              <a:t>Jesu</a:t>
            </a:r>
            <a:r>
              <a:rPr lang="en-US" b="1" dirty="0" smtClean="0">
                <a:solidFill>
                  <a:srgbClr val="FF0000"/>
                </a:solidFill>
              </a:rPr>
              <a:t>. (</a:t>
            </a:r>
            <a:r>
              <a:rPr lang="en-US" b="1" dirty="0" err="1" smtClean="0">
                <a:solidFill>
                  <a:srgbClr val="FF0000"/>
                </a:solidFill>
              </a:rPr>
              <a:t>Amin</a:t>
            </a:r>
            <a:r>
              <a:rPr lang="en-US" b="1" dirty="0" smtClean="0">
                <a:solidFill>
                  <a:srgbClr val="FF0000"/>
                </a:solidFill>
              </a:rPr>
              <a:t>)</a:t>
            </a:r>
            <a:endParaRPr lang="en-US" b="1" dirty="0" smtClean="0">
              <a:solidFill>
                <a:srgbClr val="FF0000"/>
              </a:solidFill>
            </a:endParaRPr>
          </a:p>
          <a:p>
            <a:endParaRPr lang="en-US" b="1" dirty="0" smtClean="0"/>
          </a:p>
          <a:p>
            <a:r>
              <a:rPr lang="en-US" b="1" dirty="0" smtClean="0"/>
              <a:t>2. </a:t>
            </a:r>
            <a:r>
              <a:rPr lang="en-US" b="1" dirty="0" err="1" smtClean="0"/>
              <a:t>Agbara</a:t>
            </a:r>
            <a:r>
              <a:rPr lang="en-US" b="1" dirty="0" smtClean="0"/>
              <a:t> </a:t>
            </a:r>
            <a:r>
              <a:rPr lang="en-US" b="1" dirty="0" err="1" smtClean="0"/>
              <a:t>mbe</a:t>
            </a:r>
            <a:r>
              <a:rPr lang="en-US" b="1" dirty="0" smtClean="0"/>
              <a:t> </a:t>
            </a:r>
            <a:r>
              <a:rPr lang="en-US" b="1" dirty="0" err="1" smtClean="0"/>
              <a:t>n‘nu</a:t>
            </a:r>
            <a:r>
              <a:rPr lang="en-US" b="1" dirty="0" smtClean="0"/>
              <a:t> </a:t>
            </a:r>
            <a:r>
              <a:rPr lang="en-US" b="1" dirty="0" err="1" smtClean="0"/>
              <a:t>eje</a:t>
            </a:r>
            <a:r>
              <a:rPr lang="en-US" b="1" dirty="0" smtClean="0"/>
              <a:t> </a:t>
            </a:r>
            <a:r>
              <a:rPr lang="en-US" b="1" dirty="0" err="1" smtClean="0"/>
              <a:t>Jesu</a:t>
            </a:r>
            <a:endParaRPr lang="en-US" b="1" dirty="0" smtClean="0"/>
          </a:p>
          <a:p>
            <a:r>
              <a:rPr lang="en-US" b="1" dirty="0" smtClean="0"/>
              <a:t>O </a:t>
            </a:r>
            <a:r>
              <a:rPr lang="en-US" b="1" dirty="0" err="1" smtClean="0"/>
              <a:t>gba</a:t>
            </a:r>
            <a:r>
              <a:rPr lang="en-US" b="1" dirty="0" smtClean="0"/>
              <a:t> mi LOWO </a:t>
            </a:r>
            <a:r>
              <a:rPr lang="en-US" b="1" dirty="0" err="1" smtClean="0"/>
              <a:t>ebi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‘</a:t>
            </a:r>
            <a:r>
              <a:rPr lang="en-US" b="1" dirty="0" err="1" smtClean="0"/>
              <a:t>Gbati</a:t>
            </a:r>
            <a:r>
              <a:rPr lang="en-US" b="1" dirty="0" smtClean="0"/>
              <a:t> mo </a:t>
            </a:r>
            <a:r>
              <a:rPr lang="en-US" b="1" dirty="0" err="1" smtClean="0"/>
              <a:t>k‘eru</a:t>
            </a:r>
            <a:r>
              <a:rPr lang="en-US" b="1" dirty="0" smtClean="0"/>
              <a:t> </a:t>
            </a:r>
            <a:r>
              <a:rPr lang="en-US" b="1" dirty="0" err="1" smtClean="0"/>
              <a:t>ese</a:t>
            </a:r>
            <a:r>
              <a:rPr lang="en-US" b="1" dirty="0" smtClean="0"/>
              <a:t> mi to </a:t>
            </a:r>
            <a:r>
              <a:rPr lang="en-US" b="1" dirty="0" err="1" smtClean="0"/>
              <a:t>wa</a:t>
            </a:r>
            <a:endParaRPr lang="en-US" b="1" dirty="0" smtClean="0"/>
          </a:p>
          <a:p>
            <a:r>
              <a:rPr lang="en-US" b="1" dirty="0" err="1" smtClean="0"/>
              <a:t>Eje</a:t>
            </a:r>
            <a:r>
              <a:rPr lang="en-US" b="1" dirty="0" smtClean="0"/>
              <a:t> Re </a:t>
            </a:r>
            <a:r>
              <a:rPr lang="en-US" b="1" dirty="0" err="1" smtClean="0"/>
              <a:t>si</a:t>
            </a:r>
            <a:r>
              <a:rPr lang="en-US" b="1" dirty="0" smtClean="0"/>
              <a:t> we mi </a:t>
            </a:r>
            <a:r>
              <a:rPr lang="en-US" b="1" dirty="0" smtClean="0"/>
              <a:t>mo.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3. Emi mo ire </a:t>
            </a:r>
            <a:r>
              <a:rPr lang="en-US" b="1" dirty="0" err="1" smtClean="0"/>
              <a:t>t‘eje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 </a:t>
            </a:r>
            <a:r>
              <a:rPr lang="en-US" b="1" dirty="0" err="1" smtClean="0"/>
              <a:t>nje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O </a:t>
            </a:r>
            <a:r>
              <a:rPr lang="en-US" b="1" dirty="0" err="1" smtClean="0"/>
              <a:t>ti</a:t>
            </a:r>
            <a:r>
              <a:rPr lang="en-US" b="1" dirty="0" smtClean="0"/>
              <a:t> so </a:t>
            </a:r>
            <a:r>
              <a:rPr lang="en-US" b="1" dirty="0" err="1" smtClean="0"/>
              <a:t>wa</a:t>
            </a:r>
            <a:r>
              <a:rPr lang="en-US" b="1" dirty="0" smtClean="0"/>
              <a:t>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titun</a:t>
            </a:r>
            <a:endParaRPr lang="en-US" b="1" dirty="0" smtClean="0"/>
          </a:p>
          <a:p>
            <a:r>
              <a:rPr lang="en-US" b="1" dirty="0" err="1" smtClean="0"/>
              <a:t>Nipa</a:t>
            </a:r>
            <a:r>
              <a:rPr lang="en-US" b="1" dirty="0" smtClean="0"/>
              <a:t> </a:t>
            </a:r>
            <a:r>
              <a:rPr lang="en-US" b="1" dirty="0" err="1" smtClean="0"/>
              <a:t>eje</a:t>
            </a:r>
            <a:r>
              <a:rPr lang="en-US" b="1" dirty="0" smtClean="0"/>
              <a:t> Re </a:t>
            </a:r>
            <a:r>
              <a:rPr lang="en-US" b="1" dirty="0" err="1" smtClean="0"/>
              <a:t>iyebiye</a:t>
            </a:r>
            <a:r>
              <a:rPr lang="en-US" b="1" dirty="0" smtClean="0"/>
              <a:t> </a:t>
            </a:r>
            <a:r>
              <a:rPr lang="en-US" b="1" dirty="0" err="1" smtClean="0"/>
              <a:t>na</a:t>
            </a:r>
            <a:r>
              <a:rPr lang="en-US" b="1" dirty="0" smtClean="0"/>
              <a:t>,</a:t>
            </a:r>
          </a:p>
          <a:p>
            <a:r>
              <a:rPr lang="en-US" b="1" dirty="0" smtClean="0"/>
              <a:t>Mo </a:t>
            </a:r>
            <a:r>
              <a:rPr lang="en-US" b="1" dirty="0" err="1" smtClean="0"/>
              <a:t>di</a:t>
            </a:r>
            <a:r>
              <a:rPr lang="en-US" b="1" dirty="0" smtClean="0"/>
              <a:t> </a:t>
            </a:r>
            <a:r>
              <a:rPr lang="en-US" b="1" dirty="0" err="1" smtClean="0"/>
              <a:t>mimo</a:t>
            </a:r>
            <a:r>
              <a:rPr lang="en-US" b="1" dirty="0" smtClean="0"/>
              <a:t> </a:t>
            </a:r>
            <a:r>
              <a:rPr lang="en-US" b="1" dirty="0" err="1" smtClean="0"/>
              <a:t>titi</a:t>
            </a:r>
            <a:r>
              <a:rPr lang="en-US" b="1" dirty="0" smtClean="0"/>
              <a:t> </a:t>
            </a:r>
            <a:r>
              <a:rPr lang="en-US" b="1" dirty="0" err="1" smtClean="0"/>
              <a:t>lae</a:t>
            </a:r>
            <a:r>
              <a:rPr lang="en-US" b="1" dirty="0" smtClean="0"/>
              <a:t>.</a:t>
            </a:r>
            <a:endParaRPr lang="en-US" b="1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</TotalTime>
  <Words>112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Agbara n be n'nu eje Jesu 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Agbara ninu Eje Jesu </dc:title>
  <dc:creator>mary</dc:creator>
  <cp:lastModifiedBy>FRONT</cp:lastModifiedBy>
  <cp:revision>25</cp:revision>
  <dcterms:created xsi:type="dcterms:W3CDTF">2022-10-06T20:14:14Z</dcterms:created>
  <dcterms:modified xsi:type="dcterms:W3CDTF">2024-12-25T17:18:04Z</dcterms:modified>
</cp:coreProperties>
</file>