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713" autoAdjust="0"/>
  </p:normalViewPr>
  <p:slideViewPr>
    <p:cSldViewPr>
      <p:cViewPr varScale="1">
        <p:scale>
          <a:sx n="113" d="100"/>
          <a:sy n="113" d="100"/>
        </p:scale>
        <p:origin x="-24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E9F1-B4A1-41BA-B6FE-A281A356DB7D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27D8-709E-4D10-B295-939AC3E89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E9F1-B4A1-41BA-B6FE-A281A356DB7D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27D8-709E-4D10-B295-939AC3E89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E9F1-B4A1-41BA-B6FE-A281A356DB7D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27D8-709E-4D10-B295-939AC3E89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E9F1-B4A1-41BA-B6FE-A281A356DB7D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27D8-709E-4D10-B295-939AC3E89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E9F1-B4A1-41BA-B6FE-A281A356DB7D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27D8-709E-4D10-B295-939AC3E89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E9F1-B4A1-41BA-B6FE-A281A356DB7D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27D8-709E-4D10-B295-939AC3E89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E9F1-B4A1-41BA-B6FE-A281A356DB7D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27D8-709E-4D10-B295-939AC3E89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E9F1-B4A1-41BA-B6FE-A281A356DB7D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27D8-709E-4D10-B295-939AC3E89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E9F1-B4A1-41BA-B6FE-A281A356DB7D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27D8-709E-4D10-B295-939AC3E89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E9F1-B4A1-41BA-B6FE-A281A356DB7D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27D8-709E-4D10-B295-939AC3E89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E9F1-B4A1-41BA-B6FE-A281A356DB7D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27D8-709E-4D10-B295-939AC3E89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DE9F1-B4A1-41BA-B6FE-A281A356DB7D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527D8-709E-4D10-B295-939AC3E890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Who Is He In Yonder Stall copy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Aattidayar kumbid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sBoYnXz_ig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52400"/>
            <a:ext cx="4953000" cy="6127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>
                <a:solidFill>
                  <a:schemeClr val="bg1"/>
                </a:solidFill>
              </a:rPr>
              <a:t>Aattidayar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kumbidum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00200"/>
            <a:ext cx="2743200" cy="3352800"/>
          </a:xfrm>
        </p:spPr>
        <p:txBody>
          <a:bodyPr>
            <a:noAutofit/>
          </a:bodyPr>
          <a:lstStyle/>
          <a:p>
            <a:pPr algn="l"/>
            <a:r>
              <a:rPr lang="en-US" sz="1400" b="1" dirty="0" err="1" smtClean="0">
                <a:solidFill>
                  <a:schemeClr val="bg1"/>
                </a:solidFill>
              </a:rPr>
              <a:t>Aattidayar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kumpidum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en-US" sz="1400" b="1" dirty="0" err="1" smtClean="0">
                <a:solidFill>
                  <a:schemeClr val="bg1"/>
                </a:solidFill>
              </a:rPr>
              <a:t>Aa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thozhuthilullathaar</a:t>
            </a:r>
            <a:r>
              <a:rPr lang="en-US" sz="1400" b="1" dirty="0" smtClean="0">
                <a:solidFill>
                  <a:schemeClr val="bg1"/>
                </a:solidFill>
              </a:rPr>
              <a:t>?</a:t>
            </a:r>
          </a:p>
          <a:p>
            <a:pPr algn="l"/>
            <a:endParaRPr lang="en-US" sz="1400" b="1" dirty="0" smtClean="0">
              <a:solidFill>
                <a:schemeClr val="bg1"/>
              </a:solidFill>
            </a:endParaRPr>
          </a:p>
          <a:p>
            <a:pPr algn="l"/>
            <a:endParaRPr lang="en-US" sz="1400" b="1" dirty="0" smtClean="0">
              <a:solidFill>
                <a:schemeClr val="bg1"/>
              </a:solidFill>
            </a:endParaRPr>
          </a:p>
          <a:p>
            <a:pPr algn="l"/>
            <a:r>
              <a:rPr lang="en-US" sz="1400" b="1" dirty="0" smtClean="0">
                <a:solidFill>
                  <a:srgbClr val="FF0000"/>
                </a:solidFill>
              </a:rPr>
              <a:t>Chorus 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pPr algn="l"/>
            <a:r>
              <a:rPr lang="en-US" sz="1400" b="1" dirty="0" err="1" smtClean="0">
                <a:solidFill>
                  <a:srgbClr val="FF0000"/>
                </a:solidFill>
              </a:rPr>
              <a:t>Karthan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thaan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haa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albhuthame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</a:p>
          <a:p>
            <a:pPr algn="l"/>
            <a:r>
              <a:rPr lang="en-US" sz="1400" b="1" dirty="0" err="1" smtClean="0">
                <a:solidFill>
                  <a:srgbClr val="FF0000"/>
                </a:solidFill>
              </a:rPr>
              <a:t>Karthan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thaan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mahathwaraajan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</a:p>
          <a:p>
            <a:pPr algn="l"/>
            <a:r>
              <a:rPr lang="en-US" sz="1400" b="1" dirty="0" err="1" smtClean="0">
                <a:solidFill>
                  <a:srgbClr val="FF0000"/>
                </a:solidFill>
              </a:rPr>
              <a:t>Thruppade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vanangi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naam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</a:p>
          <a:p>
            <a:pPr algn="l"/>
            <a:r>
              <a:rPr lang="en-US" sz="1400" b="1" dirty="0" err="1" smtClean="0">
                <a:solidFill>
                  <a:srgbClr val="FF0000"/>
                </a:solidFill>
              </a:rPr>
              <a:t>Maa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karthaavaay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vaazhikka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pPr algn="l"/>
            <a:r>
              <a:rPr lang="en-US" sz="1400" b="1" dirty="0" smtClean="0">
                <a:solidFill>
                  <a:srgbClr val="FF0000"/>
                </a:solidFill>
              </a:rPr>
              <a:t> </a:t>
            </a:r>
          </a:p>
          <a:p>
            <a:pPr algn="l"/>
            <a:endParaRPr lang="en-US" sz="1400" b="1" dirty="0" smtClean="0">
              <a:solidFill>
                <a:schemeClr val="bg1"/>
              </a:solidFill>
            </a:endParaRPr>
          </a:p>
          <a:p>
            <a:pPr algn="l"/>
            <a:r>
              <a:rPr lang="en-US" sz="1400" b="1" dirty="0" err="1" smtClean="0">
                <a:solidFill>
                  <a:schemeClr val="bg1"/>
                </a:solidFill>
              </a:rPr>
              <a:t>Simhaasanaaroodanaam</a:t>
            </a:r>
            <a:r>
              <a:rPr lang="en-US" sz="1400" b="1" dirty="0" smtClean="0">
                <a:solidFill>
                  <a:schemeClr val="bg1"/>
                </a:solidFill>
              </a:rPr>
              <a:t>; </a:t>
            </a:r>
          </a:p>
          <a:p>
            <a:pPr algn="l"/>
            <a:r>
              <a:rPr lang="en-US" sz="1400" b="1" dirty="0" err="1" smtClean="0">
                <a:solidFill>
                  <a:schemeClr val="bg1"/>
                </a:solidFill>
              </a:rPr>
              <a:t>Sarvvaloka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naadhanaar</a:t>
            </a:r>
            <a:r>
              <a:rPr lang="en-US" sz="1400" b="1" dirty="0" smtClean="0">
                <a:solidFill>
                  <a:schemeClr val="bg1"/>
                </a:solidFill>
              </a:rPr>
              <a:t>?</a:t>
            </a:r>
          </a:p>
          <a:p>
            <a:pPr algn="l"/>
            <a:endParaRPr lang="en-US" sz="1400" b="1" dirty="0" smtClean="0">
              <a:solidFill>
                <a:schemeClr val="bg1"/>
              </a:solidFill>
              <a:hlinkClick r:id="rId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25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  Aattidayar kumbidum 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Aattidayar kumbidum </dc:title>
  <dc:creator>FRONT</dc:creator>
  <cp:lastModifiedBy>FRONT</cp:lastModifiedBy>
  <cp:revision>9</cp:revision>
  <dcterms:created xsi:type="dcterms:W3CDTF">2023-11-01T16:29:34Z</dcterms:created>
  <dcterms:modified xsi:type="dcterms:W3CDTF">2024-12-15T23:32:01Z</dcterms:modified>
</cp:coreProperties>
</file>