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7831A-B771-4F95-AF71-D6EDA1D0136D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72EF9-965E-4B0A-9AF8-55E0891BBF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යේසුස් මට ආදරෙය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8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i-LK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</a:t>
            </a:r>
            <a:r>
              <a:rPr lang="si-LK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ේසුස් මට ආදරෙයි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3600" b="1" dirty="0" err="1" smtClean="0"/>
              <a:t>Yesus</a:t>
            </a:r>
            <a:r>
              <a:rPr lang="en-US" sz="3600" b="1" dirty="0" smtClean="0"/>
              <a:t>  </a:t>
            </a:r>
            <a:r>
              <a:rPr lang="en-US" sz="3600" b="1" dirty="0" err="1" smtClean="0"/>
              <a:t>mata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adarei</a:t>
            </a:r>
            <a:r>
              <a:rPr lang="en-US" sz="3600" b="1" dirty="0" smtClean="0"/>
              <a:t> </a:t>
            </a:r>
            <a:r>
              <a:rPr lang="si-LK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i-LK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3581400" cy="3962400"/>
          </a:xfrm>
        </p:spPr>
        <p:txBody>
          <a:bodyPr>
            <a:noAutofit/>
          </a:bodyPr>
          <a:lstStyle/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 මට ආදරෙයි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බයිබලේ ඒසේ පෙනෙයි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බාල මා දුබල මුත්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එතුම වෙයි බලවත්</a:t>
            </a:r>
          </a:p>
          <a:p>
            <a:pPr algn="l"/>
            <a:endParaRPr lang="si-L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i-LK" sz="1400" b="1" dirty="0" smtClean="0">
                <a:solidFill>
                  <a:srgbClr val="FF0000"/>
                </a:solidFill>
              </a:rPr>
              <a:t>ඔව්, යේසුස් උතුම් ආදරෙයි දනිම්</a:t>
            </a:r>
          </a:p>
          <a:p>
            <a:pPr algn="l"/>
            <a:r>
              <a:rPr lang="si-LK" sz="1400" b="1" dirty="0" smtClean="0">
                <a:solidFill>
                  <a:srgbClr val="FF0000"/>
                </a:solidFill>
              </a:rPr>
              <a:t>ඔව් ඒ බව මම් බයිබලයෙන් දනිම්</a:t>
            </a:r>
          </a:p>
          <a:p>
            <a:pPr algn="l"/>
            <a:endParaRPr lang="si-L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 මට ආදරෙයි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නිසා මළ සෙයින්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පවින් මා ගලවන්ට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හැකිය එතුමන්ට</a:t>
            </a:r>
          </a:p>
          <a:p>
            <a:pPr algn="l"/>
            <a:endParaRPr lang="si-L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 මට ආදරෙයි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දැනුත් මට ආදරෙයි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රකින්ට මා නින්දෙදිත්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වඩියි ආසනෙන් දිමුත්</a:t>
            </a:r>
          </a:p>
          <a:p>
            <a:pPr algn="l"/>
            <a:endParaRPr lang="si-L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 තුමට මෙ මාත්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ආදරයෙන් විසුවොත්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මේ ලොවින් ගිය විට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ගනියි මා දෙව්ලො</a:t>
            </a:r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වට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යේසුස් මට ආදරෙයි  Yesus  mata adarei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යේසුස් මට ආදරෙයි </dc:title>
  <dc:creator>FRONT</dc:creator>
  <cp:lastModifiedBy>FRONT</cp:lastModifiedBy>
  <cp:revision>10</cp:revision>
  <dcterms:created xsi:type="dcterms:W3CDTF">2024-05-02T18:08:13Z</dcterms:created>
  <dcterms:modified xsi:type="dcterms:W3CDTF">2024-11-13T15:42:22Z</dcterms:modified>
</cp:coreProperties>
</file>