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0A057-D31E-498B-9A7C-436752CFC57A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DC2AD-1A81-4C8F-904E-70FCAB2F6B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സഭയ്ക്കേകാടിസ്ഥാന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0"/>
            <a:ext cx="8858312" cy="428628"/>
          </a:xfrm>
        </p:spPr>
        <p:txBody>
          <a:bodyPr>
            <a:noAutofit/>
          </a:bodyPr>
          <a:lstStyle/>
          <a:p>
            <a:r>
              <a:rPr lang="ml-IN" sz="2800" b="1" dirty="0" smtClean="0"/>
              <a:t>സഭയ്ക്കേകാടിസ്ഥാനം</a:t>
            </a:r>
            <a:r>
              <a:rPr lang="en-US" sz="2800" b="1" dirty="0" smtClean="0"/>
              <a:t>  </a:t>
            </a:r>
            <a:r>
              <a:rPr lang="en-US" sz="2800" b="1" dirty="0" err="1" smtClean="0"/>
              <a:t>Sabhakkekadisthanam</a:t>
            </a:r>
            <a:r>
              <a:rPr lang="ml-IN" sz="2800" dirty="0" smtClean="0"/>
              <a:t>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500042"/>
            <a:ext cx="3357586" cy="6215106"/>
          </a:xfrm>
        </p:spPr>
        <p:txBody>
          <a:bodyPr numCol="1">
            <a:noAutofit/>
          </a:bodyPr>
          <a:lstStyle/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സഭയ്ക്കേകാടിസ്ഥാനം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തൻ കാന്തനാം ക്രിസ്തു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വെള്ളം വചനം മൂലം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 അവൾ പുതുസൃഷ്ടി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അവളെ വേൾക്കാൻ വാനം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വെടിഞ്ഞു താൻ തേടി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തൻ രക്തം ചൊരിഞ്ഞതാൽ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ജീവൻ അവൾ </a:t>
            </a:r>
            <a:r>
              <a:rPr lang="ml-IN" sz="1300" b="1" dirty="0" smtClean="0">
                <a:solidFill>
                  <a:schemeClr val="tx1"/>
                </a:solidFill>
              </a:rPr>
              <a:t>നേടി</a:t>
            </a:r>
            <a:r>
              <a:rPr lang="en-US" sz="1300" b="1" dirty="0" smtClean="0">
                <a:solidFill>
                  <a:schemeClr val="tx1"/>
                </a:solidFill>
              </a:rPr>
              <a:t>.</a:t>
            </a:r>
            <a:endParaRPr lang="ml-IN" sz="1300" b="1" dirty="0" smtClean="0">
              <a:solidFill>
                <a:schemeClr val="tx1"/>
              </a:solidFill>
            </a:endParaRPr>
          </a:p>
          <a:p>
            <a:pPr algn="l"/>
            <a:endParaRPr lang="ml-IN" sz="13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നാനാ ജാതിക്കാരെന്നാൽ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ഒന്നവർ ഈ ഭൂമൗ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നീട്ടൊന്നത്ര രക്ഷയ്ക്കു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കർത്തൻ വിശ്വാസവും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ജനനം, സ്തുതി ഒന്നു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വിശുദ്ധ ഭോജനം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ഏകാശ അവർ ലാക്ക്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കൃപയാൽ നിറഞ്ഞു.</a:t>
            </a: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ഭൂവിൽ </a:t>
            </a:r>
            <a:r>
              <a:rPr lang="ml-IN" sz="1300" b="1" dirty="0" smtClean="0">
                <a:solidFill>
                  <a:schemeClr val="tx1"/>
                </a:solidFill>
              </a:rPr>
              <a:t>ത്രിയേകനോടു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സംസർഗ്ഗം സഭയ്ക്കു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ജയിച്ച ശുദ്ധരോടു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രഹസ്യ കൂട്ടായ്മ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ഹാ ശുദ്ധർ, ഭാഗ്യവാന്മാർ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ഞങ്ങളും അവർ പോൽ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സ്വർഗ്ഗേ താഴ്മയായ് വാസം</a:t>
            </a:r>
          </a:p>
          <a:p>
            <a:pPr algn="l"/>
            <a:r>
              <a:rPr lang="ml-IN" sz="1300" b="1" dirty="0" smtClean="0">
                <a:solidFill>
                  <a:schemeClr val="tx1"/>
                </a:solidFill>
              </a:rPr>
              <a:t>ചെയ്യാൻ അരുൾ </a:t>
            </a:r>
            <a:r>
              <a:rPr lang="ml-IN" sz="1300" b="1" dirty="0" smtClean="0">
                <a:solidFill>
                  <a:schemeClr val="tx1"/>
                </a:solidFill>
              </a:rPr>
              <a:t>കർത്താ</a:t>
            </a:r>
            <a:r>
              <a:rPr lang="en-US" sz="1300" b="1" dirty="0" smtClean="0">
                <a:solidFill>
                  <a:schemeClr val="tx1"/>
                </a:solidFill>
              </a:rPr>
              <a:t>.</a:t>
            </a:r>
            <a:endParaRPr lang="en-US" sz="1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സഭയ്ക്കേകാടിസ്ഥാനം  Sabhakkekadisthanam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Sabhakkekadisthanam  </dc:title>
  <dc:creator>mary</dc:creator>
  <cp:lastModifiedBy>FRONT</cp:lastModifiedBy>
  <cp:revision>10</cp:revision>
  <dcterms:created xsi:type="dcterms:W3CDTF">2021-05-11T17:29:03Z</dcterms:created>
  <dcterms:modified xsi:type="dcterms:W3CDTF">2024-11-06T21:14:32Z</dcterms:modified>
</cp:coreProperties>
</file>