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43CF0-A349-4250-B6E4-D1BD103781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ECC96-A735-4137-B0CE-D12A433592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e Smghm Punaad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599"/>
            <a:ext cx="8839200" cy="609601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te-IN" sz="3800" b="1" dirty="0" smtClean="0"/>
              <a:t>ఈ </a:t>
            </a:r>
            <a:r>
              <a:rPr lang="te-IN" sz="3800" b="1" dirty="0"/>
              <a:t>సంఘం </a:t>
            </a:r>
            <a:r>
              <a:rPr lang="te-IN" sz="3800" b="1" dirty="0" smtClean="0"/>
              <a:t>పునాది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Ee</a:t>
            </a:r>
            <a:r>
              <a:rPr lang="en-US" sz="3800" b="1" dirty="0" smtClean="0"/>
              <a:t> </a:t>
            </a:r>
            <a:r>
              <a:rPr lang="en-US" sz="3800" b="1" dirty="0" err="1"/>
              <a:t>Smghm</a:t>
            </a:r>
            <a:r>
              <a:rPr lang="en-US" sz="3800" b="1" dirty="0"/>
              <a:t> </a:t>
            </a:r>
            <a:r>
              <a:rPr lang="en-US" sz="3800" b="1" dirty="0" err="1" smtClean="0"/>
              <a:t>Punaadhi</a:t>
            </a:r>
            <a:r>
              <a:rPr lang="te-IN" sz="3800" b="1" dirty="0"/>
              <a:t/>
            </a:r>
            <a:br>
              <a:rPr lang="te-IN" sz="3800" b="1" dirty="0"/>
            </a:b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5943600" cy="4495800"/>
          </a:xfrm>
        </p:spPr>
        <p:txBody>
          <a:bodyPr numCol="2">
            <a:noAutofit/>
          </a:bodyPr>
          <a:lstStyle/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1. ఈ సంఘం పునాది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క్రీస్తే సాధీశుఁడే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దక్కించె యేసు దీని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వాక్కాపుల్ రెట్టించే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పై నుండి వచ్చి యేసు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పెండ్లాడె నీమెనే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కోరుచు రక్త మిచ్చి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కొనె నీ కన్యనే</a:t>
            </a: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2. ఒక్కఁడే దేవుఁడిందు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ఒక్క విశ్వాసము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ఒక్కటే జన్మ మిందు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ఒక్క కుటుంబము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ఒక్క ప్రసాద విందు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ఒకే సునామము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నిరీక్షణొక్క టిందు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నిరంత ప్రాప్తికే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3. అసత్య మార్గమంచు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అనేకుల్ నవ్వినన్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విభాగ మై శ్రమంబుల్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విశేష మొందినన్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సుభక్తుల్ వేడుచుంద్రు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అభయ కాంతికై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యీ నింద లెల్లఁ బోయె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ఆనంద నాటికై</a:t>
            </a: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4. కఠిన దుఃఖ బాధల్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కల్గిన నోర్చుచు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విభ వానంద ప్రాప్తి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లభింపఁ గోరుచు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ఆ స్వర్గ పంక్తిఁజేరి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యానంద మొందుచున్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యీ సంఘ మేసుఁ గూడి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విశ్రాంతి బొందును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88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ఈ సంఘం పునాది Ee Smghm Punaadhi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ఈ సంఘం పునాది </dc:title>
  <dc:creator>FRONT</dc:creator>
  <cp:lastModifiedBy>FRONT</cp:lastModifiedBy>
  <cp:revision>7</cp:revision>
  <dcterms:created xsi:type="dcterms:W3CDTF">2024-11-04T00:28:32Z</dcterms:created>
  <dcterms:modified xsi:type="dcterms:W3CDTF">2024-11-04T16:38:46Z</dcterms:modified>
</cp:coreProperties>
</file>