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4A982-012F-46C5-A91E-B0EC25E19D98}" type="datetimeFigureOut">
              <a:rPr lang="en-US" smtClean="0"/>
              <a:pPr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CC0A8-B084-4B9D-93D7-A592978DEB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4A982-012F-46C5-A91E-B0EC25E19D98}" type="datetimeFigureOut">
              <a:rPr lang="en-US" smtClean="0"/>
              <a:pPr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CC0A8-B084-4B9D-93D7-A592978DEB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4A982-012F-46C5-A91E-B0EC25E19D98}" type="datetimeFigureOut">
              <a:rPr lang="en-US" smtClean="0"/>
              <a:pPr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CC0A8-B084-4B9D-93D7-A592978DEB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4A982-012F-46C5-A91E-B0EC25E19D98}" type="datetimeFigureOut">
              <a:rPr lang="en-US" smtClean="0"/>
              <a:pPr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CC0A8-B084-4B9D-93D7-A592978DEB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4A982-012F-46C5-A91E-B0EC25E19D98}" type="datetimeFigureOut">
              <a:rPr lang="en-US" smtClean="0"/>
              <a:pPr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CC0A8-B084-4B9D-93D7-A592978DEB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4A982-012F-46C5-A91E-B0EC25E19D98}" type="datetimeFigureOut">
              <a:rPr lang="en-US" smtClean="0"/>
              <a:pPr/>
              <a:t>11/3/2024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CC0A8-B084-4B9D-93D7-A592978DEB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4A982-012F-46C5-A91E-B0EC25E19D98}" type="datetimeFigureOut">
              <a:rPr lang="en-US" smtClean="0"/>
              <a:pPr/>
              <a:t>11/3/2024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CC0A8-B084-4B9D-93D7-A592978DEB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4A982-012F-46C5-A91E-B0EC25E19D98}" type="datetimeFigureOut">
              <a:rPr lang="en-US" smtClean="0"/>
              <a:pPr/>
              <a:t>11/3/2024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CC0A8-B084-4B9D-93D7-A592978DEB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4A982-012F-46C5-A91E-B0EC25E19D98}" type="datetimeFigureOut">
              <a:rPr lang="en-US" smtClean="0"/>
              <a:pPr/>
              <a:t>11/3/2024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CC0A8-B084-4B9D-93D7-A592978DEB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4A982-012F-46C5-A91E-B0EC25E19D98}" type="datetimeFigureOut">
              <a:rPr lang="en-US" smtClean="0"/>
              <a:pPr/>
              <a:t>11/3/2024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CC0A8-B084-4B9D-93D7-A592978DEB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4A982-012F-46C5-A91E-B0EC25E19D98}" type="datetimeFigureOut">
              <a:rPr lang="en-US" smtClean="0"/>
              <a:pPr/>
              <a:t>11/3/2024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CC0A8-B084-4B9D-93D7-A592978DEB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54A982-012F-46C5-A91E-B0EC25E19D98}" type="datetimeFigureOut">
              <a:rPr lang="en-US" smtClean="0"/>
              <a:pPr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8CC0A8-B084-4B9D-93D7-A592978DEBA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 Church's One Foundation.jpg"/>
          <p:cNvPicPr>
            <a:picLocks noChangeAspect="1"/>
          </p:cNvPicPr>
          <p:nvPr userDrawn="1"/>
        </p:nvPicPr>
        <p:blipFill>
          <a:blip r:embed="rId14" cstate="print">
            <a:lum bright="3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abaiyin Asthibaar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7158" y="142852"/>
            <a:ext cx="8501122" cy="720231"/>
          </a:xfrm>
        </p:spPr>
        <p:txBody>
          <a:bodyPr>
            <a:noAutofit/>
          </a:bodyPr>
          <a:lstStyle/>
          <a:p>
            <a:r>
              <a:rPr lang="ta-IN" sz="2800" b="1" dirty="0" smtClean="0"/>
              <a:t>சபையின் </a:t>
            </a:r>
            <a:r>
              <a:rPr lang="ta-IN" sz="2800" b="1" dirty="0" smtClean="0"/>
              <a:t>அஸ்திபாரம்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Sabaiyin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Asthibaaram</a:t>
            </a:r>
            <a:endParaRPr lang="pt-BR" sz="3200" b="1" dirty="0" smtClean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5720" y="1071546"/>
            <a:ext cx="7272366" cy="5286412"/>
          </a:xfrm>
        </p:spPr>
        <p:txBody>
          <a:bodyPr numCol="2">
            <a:noAutofit/>
          </a:bodyPr>
          <a:lstStyle/>
          <a:p>
            <a:pPr algn="l"/>
            <a:r>
              <a:rPr lang="ta-IN" sz="1050" b="1" dirty="0" smtClean="0">
                <a:solidFill>
                  <a:schemeClr val="tx1"/>
                </a:solidFill>
              </a:rPr>
              <a:t>1. சபையின் அஸ்திபாரம்</a:t>
            </a:r>
          </a:p>
          <a:p>
            <a:pPr algn="l"/>
            <a:r>
              <a:rPr lang="ta-IN" sz="1050" b="1" dirty="0" smtClean="0">
                <a:solidFill>
                  <a:schemeClr val="tx1"/>
                </a:solidFill>
              </a:rPr>
              <a:t>நம் மீட்பர் கிறிஸ்துவே</a:t>
            </a:r>
          </a:p>
          <a:p>
            <a:pPr algn="l"/>
            <a:r>
              <a:rPr lang="ta-IN" sz="1050" b="1" dirty="0" smtClean="0">
                <a:solidFill>
                  <a:schemeClr val="tx1"/>
                </a:solidFill>
              </a:rPr>
              <a:t>சபையின் ஜன்மாதாரம்</a:t>
            </a:r>
          </a:p>
          <a:p>
            <a:pPr algn="l"/>
            <a:r>
              <a:rPr lang="ta-IN" sz="1050" b="1" dirty="0" smtClean="0">
                <a:solidFill>
                  <a:schemeClr val="tx1"/>
                </a:solidFill>
              </a:rPr>
              <a:t>அவரின் வார்த்தையே</a:t>
            </a:r>
          </a:p>
          <a:p>
            <a:pPr algn="l"/>
            <a:r>
              <a:rPr lang="ta-IN" sz="1050" b="1" dirty="0" smtClean="0">
                <a:solidFill>
                  <a:schemeClr val="tx1"/>
                </a:solidFill>
              </a:rPr>
              <a:t>தம் மணவாட்டியாக</a:t>
            </a:r>
          </a:p>
          <a:p>
            <a:pPr algn="l"/>
            <a:r>
              <a:rPr lang="ta-IN" sz="1050" b="1" dirty="0" smtClean="0">
                <a:solidFill>
                  <a:schemeClr val="tx1"/>
                </a:solidFill>
              </a:rPr>
              <a:t>வந்ததைத் தேடினார்,</a:t>
            </a:r>
          </a:p>
          <a:p>
            <a:pPr algn="l"/>
            <a:r>
              <a:rPr lang="ta-IN" sz="1050" b="1" dirty="0" smtClean="0">
                <a:solidFill>
                  <a:schemeClr val="tx1"/>
                </a:solidFill>
              </a:rPr>
              <a:t>தமக்குச் சொந்தமாக</a:t>
            </a:r>
          </a:p>
          <a:p>
            <a:pPr algn="l"/>
            <a:r>
              <a:rPr lang="ta-IN" sz="1050" b="1" dirty="0" smtClean="0">
                <a:solidFill>
                  <a:schemeClr val="tx1"/>
                </a:solidFill>
              </a:rPr>
              <a:t>மரித்ததைக் கொண்டார்.</a:t>
            </a:r>
          </a:p>
          <a:p>
            <a:pPr algn="l"/>
            <a:endParaRPr lang="ta-IN" sz="1050" b="1" dirty="0" smtClean="0">
              <a:solidFill>
                <a:schemeClr val="tx1"/>
              </a:solidFill>
            </a:endParaRPr>
          </a:p>
          <a:p>
            <a:pPr algn="l"/>
            <a:r>
              <a:rPr lang="ta-IN" sz="1050" b="1" dirty="0" smtClean="0">
                <a:solidFill>
                  <a:schemeClr val="tx1"/>
                </a:solidFill>
              </a:rPr>
              <a:t>2. எத்தேசத்தார் சேர்ந்தாலும்</a:t>
            </a:r>
          </a:p>
          <a:p>
            <a:pPr algn="l"/>
            <a:r>
              <a:rPr lang="ta-IN" sz="1050" b="1" dirty="0" smtClean="0">
                <a:solidFill>
                  <a:schemeClr val="tx1"/>
                </a:solidFill>
              </a:rPr>
              <a:t>சபைஒன்றே ஒன்றாம்</a:t>
            </a:r>
          </a:p>
          <a:p>
            <a:pPr algn="l"/>
            <a:r>
              <a:rPr lang="ta-IN" sz="1050" b="1" dirty="0" smtClean="0">
                <a:solidFill>
                  <a:schemeClr val="tx1"/>
                </a:solidFill>
              </a:rPr>
              <a:t>ஒரே விஸ்வாசத்தாலும்</a:t>
            </a:r>
          </a:p>
          <a:p>
            <a:pPr algn="l"/>
            <a:r>
              <a:rPr lang="ta-IN" sz="1050" b="1" dirty="0" smtClean="0">
                <a:solidFill>
                  <a:schemeClr val="tx1"/>
                </a:solidFill>
              </a:rPr>
              <a:t>ஒரே ரட்சிப்புண்டாம்;</a:t>
            </a:r>
          </a:p>
          <a:p>
            <a:pPr algn="l"/>
            <a:r>
              <a:rPr lang="ta-IN" sz="1050" b="1" dirty="0" smtClean="0">
                <a:solidFill>
                  <a:schemeClr val="tx1"/>
                </a:solidFill>
              </a:rPr>
              <a:t>ஒரே தெய்வீக நாமம்</a:t>
            </a:r>
          </a:p>
          <a:p>
            <a:pPr algn="l"/>
            <a:r>
              <a:rPr lang="ta-IN" sz="1050" b="1" dirty="0" smtClean="0">
                <a:solidFill>
                  <a:schemeClr val="tx1"/>
                </a:solidFill>
              </a:rPr>
              <a:t>சபையை இணைக்கும்;</a:t>
            </a:r>
          </a:p>
          <a:p>
            <a:pPr algn="l"/>
            <a:r>
              <a:rPr lang="ta-IN" sz="1050" b="1" dirty="0" smtClean="0">
                <a:solidFill>
                  <a:schemeClr val="tx1"/>
                </a:solidFill>
              </a:rPr>
              <a:t>ஓர் திவ்விய ஞானாகாரம்</a:t>
            </a:r>
          </a:p>
          <a:p>
            <a:pPr algn="l"/>
            <a:r>
              <a:rPr lang="ta-IN" sz="1050" b="1" dirty="0" smtClean="0">
                <a:solidFill>
                  <a:schemeClr val="tx1"/>
                </a:solidFill>
              </a:rPr>
              <a:t>பக்தரைப் போஷிக்கும்.</a:t>
            </a:r>
          </a:p>
          <a:p>
            <a:pPr algn="l"/>
            <a:endParaRPr lang="ta-IN" sz="1050" b="1" dirty="0" smtClean="0">
              <a:solidFill>
                <a:schemeClr val="tx1"/>
              </a:solidFill>
            </a:endParaRPr>
          </a:p>
          <a:p>
            <a:pPr algn="l"/>
            <a:r>
              <a:rPr lang="ta-IN" sz="1050" b="1" dirty="0" smtClean="0">
                <a:solidFill>
                  <a:schemeClr val="tx1"/>
                </a:solidFill>
              </a:rPr>
              <a:t>3. புறத்தியார் விரோதம்</a:t>
            </a:r>
          </a:p>
          <a:p>
            <a:pPr algn="l"/>
            <a:r>
              <a:rPr lang="ta-IN" sz="1050" b="1" dirty="0" smtClean="0">
                <a:solidFill>
                  <a:schemeClr val="tx1"/>
                </a:solidFill>
              </a:rPr>
              <a:t>பயத்தை உறுத்தும்;</a:t>
            </a:r>
          </a:p>
          <a:p>
            <a:pPr algn="l"/>
            <a:r>
              <a:rPr lang="ta-IN" sz="1050" b="1" dirty="0" smtClean="0">
                <a:solidFill>
                  <a:schemeClr val="tx1"/>
                </a:solidFill>
              </a:rPr>
              <a:t>உள்ளானவரின் துரோகம்</a:t>
            </a:r>
          </a:p>
          <a:p>
            <a:pPr algn="l"/>
            <a:r>
              <a:rPr lang="ta-IN" sz="1050" b="1" dirty="0" smtClean="0">
                <a:solidFill>
                  <a:schemeClr val="tx1"/>
                </a:solidFill>
              </a:rPr>
              <a:t>கிலேசப்படுத்தும்;</a:t>
            </a:r>
          </a:p>
          <a:p>
            <a:pPr algn="l"/>
            <a:r>
              <a:rPr lang="ta-IN" sz="1050" b="1" dirty="0" smtClean="0">
                <a:solidFill>
                  <a:schemeClr val="tx1"/>
                </a:solidFill>
              </a:rPr>
              <a:t>பக்தர் ஓயாத சத்தம்,</a:t>
            </a:r>
          </a:p>
          <a:p>
            <a:pPr algn="l"/>
            <a:r>
              <a:rPr lang="ta-IN" sz="1050" b="1" dirty="0" smtClean="0">
                <a:solidFill>
                  <a:schemeClr val="tx1"/>
                </a:solidFill>
              </a:rPr>
              <a:t>”எம்மட்டும்” என்பதாம்;</a:t>
            </a:r>
          </a:p>
          <a:p>
            <a:pPr algn="l"/>
            <a:r>
              <a:rPr lang="ta-IN" sz="1050" b="1" dirty="0" smtClean="0">
                <a:solidFill>
                  <a:schemeClr val="tx1"/>
                </a:solidFill>
              </a:rPr>
              <a:t>ராவில் நிலைத்த துக்கம்</a:t>
            </a:r>
          </a:p>
          <a:p>
            <a:pPr algn="l"/>
            <a:r>
              <a:rPr lang="ta-IN" sz="1050" b="1" dirty="0" smtClean="0">
                <a:solidFill>
                  <a:schemeClr val="tx1"/>
                </a:solidFill>
              </a:rPr>
              <a:t>காலையில் களிப்பாம்.</a:t>
            </a:r>
          </a:p>
          <a:p>
            <a:pPr algn="l"/>
            <a:endParaRPr lang="ta-IN" sz="1050" b="1" dirty="0" smtClean="0">
              <a:solidFill>
                <a:schemeClr val="tx1"/>
              </a:solidFill>
            </a:endParaRPr>
          </a:p>
          <a:p>
            <a:pPr algn="l"/>
            <a:r>
              <a:rPr lang="ta-IN" sz="1050" b="1" dirty="0" smtClean="0">
                <a:solidFill>
                  <a:schemeClr val="tx1"/>
                </a:solidFill>
              </a:rPr>
              <a:t>4. மேலான வான காட்சி</a:t>
            </a:r>
          </a:p>
          <a:p>
            <a:pPr algn="l"/>
            <a:r>
              <a:rPr lang="ta-IN" sz="1050" b="1" dirty="0" smtClean="0">
                <a:solidFill>
                  <a:schemeClr val="tx1"/>
                </a:solidFill>
              </a:rPr>
              <a:t>கண்டாசீர்வாதத்தை</a:t>
            </a:r>
          </a:p>
          <a:p>
            <a:pPr algn="l"/>
            <a:r>
              <a:rPr lang="ta-IN" sz="1050" b="1" dirty="0" smtClean="0">
                <a:solidFill>
                  <a:schemeClr val="tx1"/>
                </a:solidFill>
              </a:rPr>
              <a:t>பெற்று, போர் ஓய்ந்து வெற்றி</a:t>
            </a:r>
          </a:p>
          <a:p>
            <a:pPr algn="l"/>
            <a:r>
              <a:rPr lang="ta-IN" sz="1050" b="1" dirty="0" smtClean="0">
                <a:solidFill>
                  <a:schemeClr val="tx1"/>
                </a:solidFill>
              </a:rPr>
              <a:t>சிறந்து, மாட்சிமை</a:t>
            </a:r>
          </a:p>
          <a:p>
            <a:pPr algn="l"/>
            <a:r>
              <a:rPr lang="ta-IN" sz="1050" b="1" dirty="0" smtClean="0">
                <a:solidFill>
                  <a:schemeClr val="tx1"/>
                </a:solidFill>
              </a:rPr>
              <a:t>அடையும் பரியந்தம்</a:t>
            </a:r>
          </a:p>
          <a:p>
            <a:pPr algn="l"/>
            <a:r>
              <a:rPr lang="ta-IN" sz="1050" b="1" dirty="0" smtClean="0">
                <a:solidFill>
                  <a:schemeClr val="tx1"/>
                </a:solidFill>
              </a:rPr>
              <a:t>இன்னா உழைப்பிலும்,</a:t>
            </a:r>
          </a:p>
          <a:p>
            <a:pPr algn="l"/>
            <a:r>
              <a:rPr lang="ta-IN" sz="1050" b="1" dirty="0" smtClean="0">
                <a:solidFill>
                  <a:schemeClr val="tx1"/>
                </a:solidFill>
              </a:rPr>
              <a:t>நீங்காத சமாதானம்</a:t>
            </a:r>
          </a:p>
          <a:p>
            <a:pPr algn="l"/>
            <a:r>
              <a:rPr lang="ta-IN" sz="1050" b="1" dirty="0" smtClean="0">
                <a:solidFill>
                  <a:schemeClr val="tx1"/>
                </a:solidFill>
              </a:rPr>
              <a:t>மெய்ச் சபை வாஞ்சிக்கும்.</a:t>
            </a:r>
          </a:p>
          <a:p>
            <a:pPr algn="l"/>
            <a:endParaRPr lang="ta-IN" sz="1050" b="1" dirty="0" smtClean="0">
              <a:solidFill>
                <a:schemeClr val="tx1"/>
              </a:solidFill>
            </a:endParaRPr>
          </a:p>
          <a:p>
            <a:pPr algn="l"/>
            <a:r>
              <a:rPr lang="ta-IN" sz="1050" b="1" dirty="0" smtClean="0">
                <a:solidFill>
                  <a:schemeClr val="tx1"/>
                </a:solidFill>
              </a:rPr>
              <a:t>5. என்றாலும், கர்த்தாவோடு</a:t>
            </a:r>
          </a:p>
          <a:p>
            <a:pPr algn="l"/>
            <a:r>
              <a:rPr lang="ta-IN" sz="1050" b="1" dirty="0" smtClean="0">
                <a:solidFill>
                  <a:schemeClr val="tx1"/>
                </a:solidFill>
              </a:rPr>
              <a:t>சபைக்கு ஐக்கியமும்,</a:t>
            </a:r>
          </a:p>
          <a:p>
            <a:pPr algn="l"/>
            <a:r>
              <a:rPr lang="ta-IN" sz="1050" b="1" dirty="0" smtClean="0">
                <a:solidFill>
                  <a:schemeClr val="tx1"/>
                </a:solidFill>
              </a:rPr>
              <a:t>இளைப்பாறுவோரோடு</a:t>
            </a:r>
          </a:p>
          <a:p>
            <a:pPr algn="l"/>
            <a:r>
              <a:rPr lang="ta-IN" sz="1050" b="1" dirty="0" smtClean="0">
                <a:solidFill>
                  <a:schemeClr val="tx1"/>
                </a:solidFill>
              </a:rPr>
              <a:t>இன்ப இணக்கமும்.</a:t>
            </a:r>
          </a:p>
          <a:p>
            <a:pPr algn="l"/>
            <a:r>
              <a:rPr lang="ta-IN" sz="1050" b="1" dirty="0" smtClean="0">
                <a:solidFill>
                  <a:schemeClr val="tx1"/>
                </a:solidFill>
              </a:rPr>
              <a:t>இப்பாக்கிய தூயோரோடு</a:t>
            </a:r>
          </a:p>
          <a:p>
            <a:pPr algn="l"/>
            <a:r>
              <a:rPr lang="ta-IN" sz="1050" b="1" dirty="0" smtClean="0">
                <a:solidFill>
                  <a:schemeClr val="tx1"/>
                </a:solidFill>
              </a:rPr>
              <a:t>கர்த்தாவே, நாங்களும்</a:t>
            </a:r>
          </a:p>
          <a:p>
            <a:pPr algn="l"/>
            <a:r>
              <a:rPr lang="ta-IN" sz="1050" b="1" dirty="0" smtClean="0">
                <a:solidFill>
                  <a:schemeClr val="tx1"/>
                </a:solidFill>
              </a:rPr>
              <a:t>விண் லோகத்தில் உம்மோடு</a:t>
            </a:r>
          </a:p>
          <a:p>
            <a:pPr algn="l"/>
            <a:r>
              <a:rPr lang="ta-IN" sz="1050" b="1" dirty="0" smtClean="0">
                <a:solidFill>
                  <a:schemeClr val="tx1"/>
                </a:solidFill>
              </a:rPr>
              <a:t>தங்கக் கடாட்சியும்.</a:t>
            </a:r>
            <a:endParaRPr lang="en-US" sz="1050" b="1" dirty="0" smtClean="0">
              <a:solidFill>
                <a:schemeClr val="tx1"/>
              </a:solidFill>
            </a:endParaRPr>
          </a:p>
          <a:p>
            <a:pPr algn="l"/>
            <a:endParaRPr lang="en-US" sz="105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315</TotalTime>
  <Words>122</Words>
  <Application>Microsoft Office PowerPoint</Application>
  <PresentationFormat>On-screen Show (4:3)</PresentationFormat>
  <Paragraphs>45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சபையின் அஸ்திபாரம் Sabaiyin Asthibaaram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Sabayin asthibaram </dc:title>
  <dc:creator>mary</dc:creator>
  <cp:lastModifiedBy>FRONT</cp:lastModifiedBy>
  <cp:revision>8</cp:revision>
  <dcterms:created xsi:type="dcterms:W3CDTF">2019-07-04T19:29:09Z</dcterms:created>
  <dcterms:modified xsi:type="dcterms:W3CDTF">2024-11-03T23:44:51Z</dcterms:modified>
</cp:coreProperties>
</file>