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3804-793D-456C-9CEF-5AD916BE7CE0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004B-2EEC-4BC3-8162-C737433D4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3804-793D-456C-9CEF-5AD916BE7CE0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004B-2EEC-4BC3-8162-C737433D4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3804-793D-456C-9CEF-5AD916BE7CE0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004B-2EEC-4BC3-8162-C737433D4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3804-793D-456C-9CEF-5AD916BE7CE0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004B-2EEC-4BC3-8162-C737433D4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3804-793D-456C-9CEF-5AD916BE7CE0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004B-2EEC-4BC3-8162-C737433D4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3804-793D-456C-9CEF-5AD916BE7CE0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004B-2EEC-4BC3-8162-C737433D4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3804-793D-456C-9CEF-5AD916BE7CE0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004B-2EEC-4BC3-8162-C737433D4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3804-793D-456C-9CEF-5AD916BE7CE0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004B-2EEC-4BC3-8162-C737433D4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3804-793D-456C-9CEF-5AD916BE7CE0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004B-2EEC-4BC3-8162-C737433D4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3804-793D-456C-9CEF-5AD916BE7CE0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004B-2EEC-4BC3-8162-C737433D4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3804-793D-456C-9CEF-5AD916BE7CE0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004B-2EEC-4BC3-8162-C737433D4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C3804-793D-456C-9CEF-5AD916BE7CE0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A004B-2EEC-4BC3-8162-C737433D4A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Little Town of Bethlehem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ऐ छोटे शहर बेथलहम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M9ENeL_rfQ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1"/>
            <a:ext cx="8686800" cy="457200"/>
          </a:xfrm>
        </p:spPr>
        <p:txBody>
          <a:bodyPr>
            <a:noAutofit/>
          </a:bodyPr>
          <a:lstStyle/>
          <a:p>
            <a:r>
              <a:rPr lang="hi-IN" sz="4000" b="1" dirty="0" smtClean="0"/>
              <a:t>ऐ छोटे शहर </a:t>
            </a:r>
            <a:r>
              <a:rPr lang="hi-IN" sz="4000" b="1" dirty="0" smtClean="0"/>
              <a:t>बेथलहम</a:t>
            </a:r>
            <a:r>
              <a:rPr lang="en-US" sz="4000" b="1" dirty="0" smtClean="0"/>
              <a:t>  Ai </a:t>
            </a:r>
            <a:r>
              <a:rPr lang="en-US" sz="4000" b="1" dirty="0" err="1" smtClean="0"/>
              <a:t>Chote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Shahar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990600"/>
            <a:ext cx="6705600" cy="4572000"/>
          </a:xfrm>
        </p:spPr>
        <p:txBody>
          <a:bodyPr numCol="2">
            <a:noAutofit/>
          </a:bodyPr>
          <a:lstStyle/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ऐ छोटे शहर बैतलहम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तू कैसा है खामोश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आसमान पर तारे रोशन हैं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तू ख्वाब में क्यों मदहोश?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पर तेरे तारीक कूचों में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नूर है नमूदार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कदीम ज़मानों की उम्मीद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आज तुझ में है आशा </a:t>
            </a: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मसीह मुज्जसम हुआ है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इंसान गमगीन मत हो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सब आओ मिलकर देखो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इस अजीब मुहब्बत को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फरिश्ते बरबत लेकर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सिताइश गाते हैं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खुदा की हम्द और सुलह का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वह गीत सुनाते हैं 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खामोशी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में एक बेश बहा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बख्शीश है नमूदार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आसमानी बरकतों का अब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हर दिल में है इज़हार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हर आजिजा दिल में यीशु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तू दाखिल होता है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और ताइब गुनहगार को भी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कबूल तू करता है </a:t>
            </a: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ऐ बैतलहम के बच्चे पाक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हमारे बीच में आ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फरोतन दिल में जाहिर हो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नेक दिली कर अता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पैगाम फरिश्ते देते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खुदा से हुआ मेल 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आ अब हममें सकूनत कर तू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ऐ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इम्मानुएल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143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ऐ छोटे शहर बेथलहम  Ai Chote Shahar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ऐ छोटे शहर बेथलहम   Ai Chote Shahar hindi</dc:title>
  <dc:creator>FRONT</dc:creator>
  <cp:lastModifiedBy>FRONT</cp:lastModifiedBy>
  <cp:revision>7</cp:revision>
  <dcterms:created xsi:type="dcterms:W3CDTF">2024-11-18T19:54:07Z</dcterms:created>
  <dcterms:modified xsi:type="dcterms:W3CDTF">2024-11-20T17:11:15Z</dcterms:modified>
</cp:coreProperties>
</file>