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562C-0868-4E42-9EB4-0C87755CAC9E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1CD2-C2C0-453E-9439-392DC5AA7F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سيدي الفادي الغ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52399"/>
            <a:ext cx="3733800" cy="5334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ar-AE" b="1" dirty="0" smtClean="0"/>
              <a:t>سيدي الفادي الغني</a:t>
            </a:r>
            <a:r>
              <a:rPr lang="ar-AE" b="1" dirty="0"/>
              <a:t/>
            </a:r>
            <a:br>
              <a:rPr lang="ar-AE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914400"/>
            <a:ext cx="4495800" cy="4876800"/>
          </a:xfrm>
        </p:spPr>
        <p:txBody>
          <a:bodyPr numCol="2">
            <a:noAutofit/>
          </a:bodyPr>
          <a:lstStyle/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حُبُّهُ </a:t>
            </a:r>
            <a:r>
              <a:rPr lang="ar-AE" sz="1800" b="1" dirty="0" smtClean="0">
                <a:solidFill>
                  <a:schemeClr val="tx1"/>
                </a:solidFill>
              </a:rPr>
              <a:t>لاَ يَنْتَهيِ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نَحْوَ مُؤِمنٍ بِهِ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مِنْ عُلاَهُ نَاظِرُ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وَعَلَيَّ سَاهِرُ</a:t>
            </a:r>
          </a:p>
          <a:p>
            <a:pPr algn="r"/>
            <a:endParaRPr lang="ar-AE" sz="1800" b="1" dirty="0" smtClean="0">
              <a:solidFill>
                <a:schemeClr val="tx1"/>
              </a:solidFill>
            </a:endParaRP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إنما حب يسوع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ماسحٌ عني الدموعْ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فإذا أحببت ذاكْ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أدخلُ المجد هناكْ</a:t>
            </a: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سيدي الفادي الغني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قلبه يحبني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فله كل صغير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يلتجي وهو القدير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ar-AE" sz="1800" b="1" dirty="0" smtClean="0">
                <a:solidFill>
                  <a:srgbClr val="FF0000"/>
                </a:solidFill>
              </a:rPr>
              <a:t>قرار</a:t>
            </a:r>
          </a:p>
          <a:p>
            <a:pPr algn="r"/>
            <a:r>
              <a:rPr lang="ar-AE" sz="1800" b="1" dirty="0" smtClean="0">
                <a:solidFill>
                  <a:srgbClr val="FF0000"/>
                </a:solidFill>
              </a:rPr>
              <a:t>قَدْ فَاقَ حُبَّا</a:t>
            </a:r>
          </a:p>
          <a:p>
            <a:pPr algn="r"/>
            <a:r>
              <a:rPr lang="ar-AE" sz="1800" b="1" dirty="0" smtClean="0">
                <a:solidFill>
                  <a:srgbClr val="FF0000"/>
                </a:solidFill>
              </a:rPr>
              <a:t>قَدْ فَاقَ حُبَّا</a:t>
            </a:r>
          </a:p>
          <a:p>
            <a:pPr algn="r"/>
            <a:r>
              <a:rPr lang="ar-AE" sz="1800" b="1" dirty="0" smtClean="0">
                <a:solidFill>
                  <a:srgbClr val="FF0000"/>
                </a:solidFill>
              </a:rPr>
              <a:t>قَدْ فَاقَ حُبَّا</a:t>
            </a:r>
          </a:p>
          <a:p>
            <a:pPr algn="r"/>
            <a:r>
              <a:rPr lang="ar-AE" sz="1800" b="1" dirty="0" smtClean="0">
                <a:solidFill>
                  <a:srgbClr val="FF0000"/>
                </a:solidFill>
              </a:rPr>
              <a:t>يُحِبُّنَا يَسُوعْ</a:t>
            </a:r>
          </a:p>
          <a:p>
            <a:pPr algn="r"/>
            <a:endParaRPr lang="ar-AE" sz="1800" b="1" dirty="0" smtClean="0">
              <a:solidFill>
                <a:schemeClr val="tx1"/>
              </a:solidFill>
            </a:endParaRP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حُبُّهٌ حُبٌّ عَجِيبْ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مَاتَ عَنِّي بِاُلصَّلِيبْ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سَفَكَ الدَّمَ الْكَرِيمْ</a:t>
            </a:r>
          </a:p>
          <a:p>
            <a:pPr algn="r"/>
            <a:r>
              <a:rPr lang="ar-AE" sz="1800" b="1" dirty="0" smtClean="0">
                <a:solidFill>
                  <a:schemeClr val="tx1"/>
                </a:solidFill>
              </a:rPr>
              <a:t>مُعْطِيًا دَارَ الَّنعِيمْ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ar-AE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59</Words>
  <Application>Microsoft Office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سيدي الفادي الغني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سيدي الفادي الغني </dc:title>
  <dc:creator>FRONT</dc:creator>
  <cp:lastModifiedBy>FRONT</cp:lastModifiedBy>
  <cp:revision>8</cp:revision>
  <dcterms:created xsi:type="dcterms:W3CDTF">2024-11-07T19:50:27Z</dcterms:created>
  <dcterms:modified xsi:type="dcterms:W3CDTF">2024-11-14T15:43:37Z</dcterms:modified>
</cp:coreProperties>
</file>