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D8EB8-D491-4686-8490-C6E4C64BD6D6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B40F-23F5-424D-B9AD-27ED197898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shall be showers of bless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1"/>
            <a:ext cx="3857652" cy="5714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سوف </a:t>
            </a:r>
            <a:r>
              <a:rPr lang="ar-AE" b="1" dirty="0"/>
              <a:t>تهمي </a:t>
            </a:r>
            <a:r>
              <a:rPr lang="ar-AE" b="1" dirty="0" smtClean="0"/>
              <a:t>البركات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2066" y="571480"/>
            <a:ext cx="2114520" cy="4154016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سوف تَهمِي البركاتُ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ذا الوعدَ ثمينْ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وفصولٌ مُنعِشاتُ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مِن سما الفادي الأمينْ</a:t>
            </a:r>
          </a:p>
          <a:p>
            <a:pPr algn="r"/>
            <a:endParaRPr lang="ar-AE" sz="10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نحتاجُ غيثاً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غيثَ يُمنٍ هاطلا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عندَنا طَلٌّ ولكنْ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نحن نرجو الوابِلا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سوف تَهمي البركاتُ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صوبُها يُحيي الفُؤادْ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مطرٌ فيه حياةُ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صوتُهُ في كل وادْ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سوف تَهمي البركاتُ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ليتها تملا الرُّبوعْ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بينما نحنُ نناديــ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ـــكَ وندعو يا يسوعْ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سوف تَهمي البركاتُ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ربِّ هَبنا نِعمَتَكْ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جُدْ بفضلٍ مُنعِشٍ منْــ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ـــكَ </a:t>
            </a:r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ومجِّدْ كِلمَتَكْ</a:t>
            </a:r>
          </a:p>
          <a:p>
            <a:pPr algn="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سوف تهمي البركات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سوف تهمي البركات</dc:title>
  <dc:creator>mary</dc:creator>
  <cp:lastModifiedBy>FRONT</cp:lastModifiedBy>
  <cp:revision>5</cp:revision>
  <dcterms:created xsi:type="dcterms:W3CDTF">2022-07-01T16:26:14Z</dcterms:created>
  <dcterms:modified xsi:type="dcterms:W3CDTF">2024-11-17T23:10:27Z</dcterms:modified>
</cp:coreProperties>
</file>