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247D7-2532-445A-96B9-B9A761448465}" type="datetimeFigureOut">
              <a:rPr lang="en-US" smtClean="0"/>
              <a:pPr/>
              <a:t>11/26/2024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1949C-070F-4843-9A7B-18B641F6C9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247D7-2532-445A-96B9-B9A761448465}" type="datetimeFigureOut">
              <a:rPr lang="en-US" smtClean="0"/>
              <a:pPr/>
              <a:t>11/26/2024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1949C-070F-4843-9A7B-18B641F6C9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247D7-2532-445A-96B9-B9A761448465}" type="datetimeFigureOut">
              <a:rPr lang="en-US" smtClean="0"/>
              <a:pPr/>
              <a:t>11/26/2024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1949C-070F-4843-9A7B-18B641F6C9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247D7-2532-445A-96B9-B9A761448465}" type="datetimeFigureOut">
              <a:rPr lang="en-US" smtClean="0"/>
              <a:pPr/>
              <a:t>11/26/2024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1949C-070F-4843-9A7B-18B641F6C9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247D7-2532-445A-96B9-B9A761448465}" type="datetimeFigureOut">
              <a:rPr lang="en-US" smtClean="0"/>
              <a:pPr/>
              <a:t>11/26/2024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1949C-070F-4843-9A7B-18B641F6C9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247D7-2532-445A-96B9-B9A761448465}" type="datetimeFigureOut">
              <a:rPr lang="en-US" smtClean="0"/>
              <a:pPr/>
              <a:t>11/26/2024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1949C-070F-4843-9A7B-18B641F6C9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247D7-2532-445A-96B9-B9A761448465}" type="datetimeFigureOut">
              <a:rPr lang="en-US" smtClean="0"/>
              <a:pPr/>
              <a:t>11/26/2024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1949C-070F-4843-9A7B-18B641F6C9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247D7-2532-445A-96B9-B9A761448465}" type="datetimeFigureOut">
              <a:rPr lang="en-US" smtClean="0"/>
              <a:pPr/>
              <a:t>11/26/2024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1949C-070F-4843-9A7B-18B641F6C9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247D7-2532-445A-96B9-B9A761448465}" type="datetimeFigureOut">
              <a:rPr lang="en-US" smtClean="0"/>
              <a:pPr/>
              <a:t>11/26/2024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1949C-070F-4843-9A7B-18B641F6C9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247D7-2532-445A-96B9-B9A761448465}" type="datetimeFigureOut">
              <a:rPr lang="en-US" smtClean="0"/>
              <a:pPr/>
              <a:t>11/26/2024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1949C-070F-4843-9A7B-18B641F6C9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247D7-2532-445A-96B9-B9A761448465}" type="datetimeFigureOut">
              <a:rPr lang="en-US" smtClean="0"/>
              <a:pPr/>
              <a:t>11/26/2024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1949C-070F-4843-9A7B-18B641F6C9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0247D7-2532-445A-96B9-B9A761448465}" type="datetimeFigureOut">
              <a:rPr lang="en-US" smtClean="0"/>
              <a:pPr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21949C-070F-4843-9A7B-18B641F6C98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저 들 밖에 한 밤중에.jpg"/>
          <p:cNvPicPr>
            <a:picLocks noChangeAspect="1"/>
          </p:cNvPicPr>
          <p:nvPr userDrawn="1"/>
        </p:nvPicPr>
        <p:blipFill>
          <a:blip r:embed="rId14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he first Noel piano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0"/>
            <a:ext cx="3200400" cy="536575"/>
          </a:xfrm>
        </p:spPr>
        <p:txBody>
          <a:bodyPr>
            <a:normAutofit fontScale="90000"/>
          </a:bodyPr>
          <a:lstStyle/>
          <a:p>
            <a:r>
              <a:rPr lang="he-IL" b="1" dirty="0" smtClean="0">
                <a:solidFill>
                  <a:schemeClr val="bg1"/>
                </a:solidFill>
              </a:rPr>
              <a:t>המולד הראשון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90600" y="838200"/>
            <a:ext cx="6781800" cy="5410200"/>
          </a:xfrm>
        </p:spPr>
        <p:txBody>
          <a:bodyPr numCol="2">
            <a:noAutofit/>
          </a:bodyPr>
          <a:lstStyle/>
          <a:p>
            <a:pPr algn="r"/>
            <a:r>
              <a:rPr lang="he-IL" sz="1600" b="1" dirty="0" smtClean="0">
                <a:solidFill>
                  <a:schemeClr val="bg1"/>
                </a:solidFill>
              </a:rPr>
              <a:t>הכוכב קרב צפון-מערב</a:t>
            </a:r>
          </a:p>
          <a:p>
            <a:pPr algn="r"/>
            <a:r>
              <a:rPr lang="he-IL" sz="1600" b="1" dirty="0" smtClean="0">
                <a:solidFill>
                  <a:schemeClr val="bg1"/>
                </a:solidFill>
              </a:rPr>
              <a:t>ומעל בית לחם ניצב</a:t>
            </a:r>
          </a:p>
          <a:p>
            <a:pPr algn="r"/>
            <a:r>
              <a:rPr lang="he-IL" sz="1600" b="1" dirty="0" smtClean="0">
                <a:solidFill>
                  <a:schemeClr val="bg1"/>
                </a:solidFill>
              </a:rPr>
              <a:t>ושם חדל, עצר מנוע</a:t>
            </a:r>
          </a:p>
          <a:p>
            <a:pPr algn="r"/>
            <a:r>
              <a:rPr lang="he-IL" sz="1600" b="1" dirty="0" smtClean="0">
                <a:solidFill>
                  <a:schemeClr val="bg1"/>
                </a:solidFill>
              </a:rPr>
              <a:t>מעל מקום מיטת ישו.</a:t>
            </a:r>
          </a:p>
          <a:p>
            <a:pPr algn="r"/>
            <a:endParaRPr lang="he-IL" sz="1600" b="1" dirty="0" smtClean="0">
              <a:solidFill>
                <a:schemeClr val="bg1"/>
              </a:solidFill>
            </a:endParaRPr>
          </a:p>
          <a:p>
            <a:pPr algn="r"/>
            <a:r>
              <a:rPr lang="he-IL" sz="1600" b="1" dirty="0" smtClean="0">
                <a:solidFill>
                  <a:schemeClr val="bg1"/>
                </a:solidFill>
              </a:rPr>
              <a:t>באו בפתח, חכמים שלושה</a:t>
            </a:r>
          </a:p>
          <a:p>
            <a:pPr algn="r"/>
            <a:r>
              <a:rPr lang="he-IL" sz="1600" b="1" dirty="0" smtClean="0">
                <a:solidFill>
                  <a:schemeClr val="bg1"/>
                </a:solidFill>
              </a:rPr>
              <a:t>והשתחוו אפיים ארצה</a:t>
            </a:r>
          </a:p>
          <a:p>
            <a:pPr algn="r"/>
            <a:r>
              <a:rPr lang="he-IL" sz="1600" b="1" dirty="0" smtClean="0">
                <a:solidFill>
                  <a:schemeClr val="bg1"/>
                </a:solidFill>
              </a:rPr>
              <a:t>ובנוכחותו, העלו מנחה</a:t>
            </a:r>
          </a:p>
          <a:p>
            <a:pPr algn="r"/>
            <a:r>
              <a:rPr lang="he-IL" sz="1600" b="1" dirty="0" smtClean="0">
                <a:solidFill>
                  <a:schemeClr val="bg1"/>
                </a:solidFill>
              </a:rPr>
              <a:t>זהב, מור ולבונה</a:t>
            </a:r>
          </a:p>
          <a:p>
            <a:pPr algn="r"/>
            <a:endParaRPr lang="he-IL" sz="1600" b="1" dirty="0" smtClean="0">
              <a:solidFill>
                <a:schemeClr val="bg1"/>
              </a:solidFill>
            </a:endParaRPr>
          </a:p>
          <a:p>
            <a:pPr algn="r"/>
            <a:r>
              <a:rPr lang="he-IL" sz="1600" b="1" dirty="0" smtClean="0">
                <a:solidFill>
                  <a:schemeClr val="bg1"/>
                </a:solidFill>
              </a:rPr>
              <a:t>על כן הבה כאחד</a:t>
            </a:r>
          </a:p>
          <a:p>
            <a:pPr algn="r"/>
            <a:r>
              <a:rPr lang="he-IL" sz="1600" b="1" dirty="0" smtClean="0">
                <a:solidFill>
                  <a:schemeClr val="bg1"/>
                </a:solidFill>
              </a:rPr>
              <a:t>נישא שבח לאדוננו שבשמים</a:t>
            </a:r>
          </a:p>
          <a:p>
            <a:pPr algn="r"/>
            <a:r>
              <a:rPr lang="he-IL" sz="1600" b="1" dirty="0" smtClean="0">
                <a:solidFill>
                  <a:schemeClr val="bg1"/>
                </a:solidFill>
              </a:rPr>
              <a:t>אשר ברא רקיע ואדמה</a:t>
            </a:r>
          </a:p>
          <a:p>
            <a:pPr algn="r"/>
            <a:r>
              <a:rPr lang="he-IL" sz="1600" b="1" dirty="0" smtClean="0">
                <a:solidFill>
                  <a:schemeClr val="bg1"/>
                </a:solidFill>
              </a:rPr>
              <a:t>ובדמו כל אנוש פדה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r"/>
            <a:endParaRPr lang="en-US" sz="1600" b="1" dirty="0" smtClean="0">
              <a:solidFill>
                <a:schemeClr val="bg1"/>
              </a:solidFill>
            </a:endParaRPr>
          </a:p>
          <a:p>
            <a:pPr algn="r"/>
            <a:endParaRPr lang="en-US" sz="1600" b="1" dirty="0" smtClean="0">
              <a:solidFill>
                <a:schemeClr val="bg1"/>
              </a:solidFill>
            </a:endParaRPr>
          </a:p>
          <a:p>
            <a:pPr algn="r"/>
            <a:endParaRPr lang="en-US" sz="1600" b="1" dirty="0" smtClean="0">
              <a:solidFill>
                <a:schemeClr val="bg1"/>
              </a:solidFill>
            </a:endParaRPr>
          </a:p>
          <a:p>
            <a:pPr algn="r"/>
            <a:endParaRPr lang="en-US" sz="1600" b="1" dirty="0" smtClean="0">
              <a:solidFill>
                <a:schemeClr val="bg1"/>
              </a:solidFill>
            </a:endParaRPr>
          </a:p>
          <a:p>
            <a:pPr algn="r"/>
            <a:endParaRPr lang="en-US" sz="1600" b="1" dirty="0" smtClean="0">
              <a:solidFill>
                <a:schemeClr val="bg1"/>
              </a:solidFill>
            </a:endParaRPr>
          </a:p>
          <a:p>
            <a:pPr algn="r"/>
            <a:r>
              <a:rPr lang="he-IL" sz="1600" b="1" dirty="0" smtClean="0">
                <a:solidFill>
                  <a:schemeClr val="bg1"/>
                </a:solidFill>
              </a:rPr>
              <a:t>מולד </a:t>
            </a:r>
            <a:r>
              <a:rPr lang="he-IL" sz="1600" b="1" dirty="0" smtClean="0">
                <a:solidFill>
                  <a:schemeClr val="bg1"/>
                </a:solidFill>
              </a:rPr>
              <a:t>הראשון, אמר המלאך</a:t>
            </a:r>
          </a:p>
          <a:p>
            <a:pPr algn="r"/>
            <a:r>
              <a:rPr lang="he-IL" sz="1600" b="1" dirty="0" smtClean="0">
                <a:solidFill>
                  <a:schemeClr val="bg1"/>
                </a:solidFill>
              </a:rPr>
              <a:t>היה לרועים העניים ששכבו בשדה;</a:t>
            </a:r>
          </a:p>
          <a:p>
            <a:pPr algn="r"/>
            <a:r>
              <a:rPr lang="he-IL" sz="1600" b="1" dirty="0" smtClean="0">
                <a:solidFill>
                  <a:schemeClr val="bg1"/>
                </a:solidFill>
              </a:rPr>
              <a:t>בשוכבם בשדה, שומרים על הצאן,</a:t>
            </a:r>
          </a:p>
          <a:p>
            <a:pPr algn="r"/>
            <a:r>
              <a:rPr lang="he-IL" sz="1600" b="1" dirty="0" smtClean="0">
                <a:solidFill>
                  <a:schemeClr val="bg1"/>
                </a:solidFill>
              </a:rPr>
              <a:t>בליל חורף קר ועמוק.</a:t>
            </a:r>
          </a:p>
          <a:p>
            <a:pPr algn="r"/>
            <a:endParaRPr lang="he-IL" sz="1600" b="1" dirty="0" smtClean="0">
              <a:solidFill>
                <a:schemeClr val="bg1"/>
              </a:solidFill>
            </a:endParaRPr>
          </a:p>
          <a:p>
            <a:pPr algn="r"/>
            <a:r>
              <a:rPr lang="en-US" sz="1600" b="1" dirty="0" smtClean="0">
                <a:solidFill>
                  <a:srgbClr val="FF0000"/>
                </a:solidFill>
              </a:rPr>
              <a:t>Ref</a:t>
            </a:r>
          </a:p>
          <a:p>
            <a:pPr algn="r"/>
            <a:r>
              <a:rPr lang="he-IL" sz="1600" b="1" dirty="0" smtClean="0">
                <a:solidFill>
                  <a:srgbClr val="FF0000"/>
                </a:solidFill>
              </a:rPr>
              <a:t>מולד, מולד, מולד, מולד</a:t>
            </a:r>
          </a:p>
          <a:p>
            <a:pPr algn="r"/>
            <a:r>
              <a:rPr lang="he-IL" sz="1600" b="1" dirty="0" smtClean="0">
                <a:solidFill>
                  <a:srgbClr val="FF0000"/>
                </a:solidFill>
              </a:rPr>
              <a:t>מלך ישראל יוּלַד</a:t>
            </a:r>
          </a:p>
          <a:p>
            <a:pPr algn="r"/>
            <a:endParaRPr lang="he-IL" sz="1600" b="1" dirty="0" smtClean="0">
              <a:solidFill>
                <a:schemeClr val="bg1"/>
              </a:solidFill>
            </a:endParaRPr>
          </a:p>
          <a:p>
            <a:pPr algn="r"/>
            <a:r>
              <a:rPr lang="he-IL" sz="1600" b="1" dirty="0" smtClean="0">
                <a:solidFill>
                  <a:schemeClr val="bg1"/>
                </a:solidFill>
              </a:rPr>
              <a:t>למרום השקיפו וראו כוכב,</a:t>
            </a:r>
          </a:p>
          <a:p>
            <a:pPr algn="r"/>
            <a:r>
              <a:rPr lang="he-IL" sz="1600" b="1" dirty="0" smtClean="0">
                <a:solidFill>
                  <a:schemeClr val="bg1"/>
                </a:solidFill>
              </a:rPr>
              <a:t>יוקד במזרח הרחק,</a:t>
            </a:r>
          </a:p>
          <a:p>
            <a:pPr algn="r"/>
            <a:r>
              <a:rPr lang="he-IL" sz="1600" b="1" dirty="0" smtClean="0">
                <a:solidFill>
                  <a:schemeClr val="bg1"/>
                </a:solidFill>
              </a:rPr>
              <a:t>ועל תבל אור נגה,</a:t>
            </a:r>
          </a:p>
          <a:p>
            <a:pPr algn="r"/>
            <a:r>
              <a:rPr lang="he-IL" sz="1600" b="1" dirty="0" smtClean="0">
                <a:solidFill>
                  <a:schemeClr val="bg1"/>
                </a:solidFill>
              </a:rPr>
              <a:t>יומם ולילה.</a:t>
            </a:r>
          </a:p>
          <a:p>
            <a:pPr algn="r"/>
            <a:endParaRPr lang="he-IL" sz="1600" b="1" dirty="0" smtClean="0">
              <a:solidFill>
                <a:schemeClr val="bg1"/>
              </a:solidFill>
            </a:endParaRPr>
          </a:p>
          <a:p>
            <a:pPr algn="r"/>
            <a:r>
              <a:rPr lang="he-IL" sz="1600" b="1" dirty="0" smtClean="0">
                <a:solidFill>
                  <a:schemeClr val="bg1"/>
                </a:solidFill>
              </a:rPr>
              <a:t>ובאור הזוהר,</a:t>
            </a:r>
          </a:p>
          <a:p>
            <a:pPr algn="r"/>
            <a:r>
              <a:rPr lang="he-IL" sz="1600" b="1" dirty="0" smtClean="0">
                <a:solidFill>
                  <a:schemeClr val="bg1"/>
                </a:solidFill>
              </a:rPr>
              <a:t>שלושה חכמים באו מקדם,</a:t>
            </a:r>
          </a:p>
          <a:p>
            <a:pPr algn="r"/>
            <a:r>
              <a:rPr lang="he-IL" sz="1600" b="1" dirty="0" smtClean="0">
                <a:solidFill>
                  <a:schemeClr val="bg1"/>
                </a:solidFill>
              </a:rPr>
              <a:t>וביקשו את המלך</a:t>
            </a:r>
          </a:p>
          <a:p>
            <a:pPr algn="r"/>
            <a:r>
              <a:rPr lang="he-IL" sz="1600" b="1" dirty="0" smtClean="0">
                <a:solidFill>
                  <a:schemeClr val="bg1"/>
                </a:solidFill>
              </a:rPr>
              <a:t>אי יזרח הכוכב.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2877</TotalTime>
  <Words>117</Words>
  <Application>Microsoft Office PowerPoint</Application>
  <PresentationFormat>On-screen Show (4:3)</PresentationFormat>
  <Paragraphs>38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המולד הראשון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המולד הראשון</dc:title>
  <dc:creator>FRONT</dc:creator>
  <cp:lastModifiedBy>FRONT</cp:lastModifiedBy>
  <cp:revision>6</cp:revision>
  <dcterms:created xsi:type="dcterms:W3CDTF">2023-12-01T15:15:14Z</dcterms:created>
  <dcterms:modified xsi:type="dcterms:W3CDTF">2024-11-29T00:34:17Z</dcterms:modified>
</cp:coreProperties>
</file>