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9382-ECDC-4349-AC37-A0196265CBC1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7982-40F8-4104-A3E3-4679ADE65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9382-ECDC-4349-AC37-A0196265CBC1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7982-40F8-4104-A3E3-4679ADE65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9382-ECDC-4349-AC37-A0196265CBC1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7982-40F8-4104-A3E3-4679ADE65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9382-ECDC-4349-AC37-A0196265CBC1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7982-40F8-4104-A3E3-4679ADE65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9382-ECDC-4349-AC37-A0196265CBC1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7982-40F8-4104-A3E3-4679ADE65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9382-ECDC-4349-AC37-A0196265CBC1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7982-40F8-4104-A3E3-4679ADE65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9382-ECDC-4349-AC37-A0196265CBC1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7982-40F8-4104-A3E3-4679ADE65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9382-ECDC-4349-AC37-A0196265CBC1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7982-40F8-4104-A3E3-4679ADE65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9382-ECDC-4349-AC37-A0196265CBC1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7982-40F8-4104-A3E3-4679ADE65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9382-ECDC-4349-AC37-A0196265CBC1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7982-40F8-4104-A3E3-4679ADE65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9382-ECDC-4349-AC37-A0196265CBC1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97982-40F8-4104-A3E3-4679ADE65D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89382-ECDC-4349-AC37-A0196265CBC1}" type="datetimeFigureOut">
              <a:rPr lang="en-US" smtClean="0"/>
              <a:pPr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97982-40F8-4104-A3E3-4679ADE65D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Христос основа Церкв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52400"/>
            <a:ext cx="5562600" cy="457200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Христос основа </a:t>
            </a:r>
            <a:r>
              <a:rPr lang="az-Cyrl-AZ" b="1" dirty="0" smtClean="0"/>
              <a:t>Церкви</a:t>
            </a:r>
            <a:endParaRPr lang="az-Cyrl-AZ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80250"/>
            <a:ext cx="5791200" cy="5777750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Христос - основа Церкви,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Лишь в Нем стоит она,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Его бессмертным словом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Она возрождена;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 небес ее взыскал Он,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За жизнь ее страдал,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Омыл Своею кровью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И к святости </a:t>
            </a:r>
            <a:r>
              <a:rPr lang="ru-RU" sz="1800" b="1" dirty="0" smtClean="0">
                <a:solidFill>
                  <a:schemeClr val="tx1"/>
                </a:solidFill>
              </a:rPr>
              <a:t>призвал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Рассеяна повсюду,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Но Духом скреплена,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Единым хлебом свыше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Питаема она.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Одно святое имя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Сливает все сердца,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В едином упованье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Претерпят </a:t>
            </a:r>
            <a:r>
              <a:rPr lang="ru-RU" sz="1800" b="1" dirty="0" smtClean="0">
                <a:solidFill>
                  <a:schemeClr val="tx1"/>
                </a:solidFill>
              </a:rPr>
              <a:t>до </a:t>
            </a:r>
            <a:r>
              <a:rPr lang="ru-RU" sz="1800" b="1" dirty="0" smtClean="0">
                <a:solidFill>
                  <a:schemeClr val="tx1"/>
                </a:solidFill>
              </a:rPr>
              <a:t>конца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И </a:t>
            </a:r>
            <a:r>
              <a:rPr lang="ru-RU" sz="1800" b="1" dirty="0" smtClean="0">
                <a:solidFill>
                  <a:schemeClr val="tx1"/>
                </a:solidFill>
              </a:rPr>
              <a:t>здесь она в общенье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 Отцом и со Христом,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И облаком объята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Свидетелей кругом.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Велико их блаженство!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О, дай, Господь, и нам,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Подобно им, в смиренье,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Стремиться к небесам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103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Христос основа Церкви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Христос основа Церкви russia</dc:title>
  <dc:creator>FRONT</dc:creator>
  <cp:lastModifiedBy>FRONT</cp:lastModifiedBy>
  <cp:revision>6</cp:revision>
  <dcterms:created xsi:type="dcterms:W3CDTF">2024-10-30T03:40:41Z</dcterms:created>
  <dcterms:modified xsi:type="dcterms:W3CDTF">2024-11-03T23:28:09Z</dcterms:modified>
</cp:coreProperties>
</file>