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0F88-C754-4242-9206-589A20E48DD2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73B77-35BA-46E9-A819-25B33F51C1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els From The Realms of Glory  po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867400" cy="6095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Зь неба Ангелы </a:t>
            </a:r>
            <a:r>
              <a:rPr lang="az-Cyrl-AZ" b="1" dirty="0" smtClean="0"/>
              <a:t>зьляціце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05000"/>
            <a:ext cx="6858000" cy="4343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Зь неба Ангелы зьляціце, пабывайце тут і там</a:t>
            </a: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Ды скажыце ўсім на сьвеце, як у свой час пастухам:</a:t>
            </a:r>
          </a:p>
          <a:p>
            <a:pPr algn="l"/>
            <a:endParaRPr lang="az-Cyrl-AZ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b="1" dirty="0" smtClean="0">
                <a:solidFill>
                  <a:srgbClr val="FF0000"/>
                </a:solidFill>
              </a:rPr>
              <a:t>Прыпеў:</a:t>
            </a:r>
          </a:p>
          <a:p>
            <a:pPr algn="l"/>
            <a:r>
              <a:rPr lang="az-Cyrl-AZ" b="1" dirty="0" smtClean="0">
                <a:solidFill>
                  <a:srgbClr val="FF0000"/>
                </a:solidFill>
              </a:rPr>
              <a:t>Пасьпяшыце пакланіцца адкупіцелю Хрысту!</a:t>
            </a:r>
          </a:p>
          <a:p>
            <a:pPr algn="l"/>
            <a:endParaRPr lang="az-Cyrl-AZ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Пастухі, ад стада ў полі пасьпяшыце ў Бэтлегэм;</a:t>
            </a: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Скончылася ноч нядолі, наступіў збаўленьня дзень.</a:t>
            </a:r>
          </a:p>
          <a:p>
            <a:pPr algn="l"/>
            <a:endParaRPr lang="az-Cyrl-AZ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Мудрацы, вам паказаў Бог надзвычайную зару;</a:t>
            </a: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Усім сьветам выгляданы накіруе сьвет к дабру. </a:t>
            </a:r>
          </a:p>
          <a:p>
            <a:pPr algn="l"/>
            <a:endParaRPr lang="az-Cyrl-AZ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Людзі веры, вы чакалі, што пашле Бог ласку вам;</a:t>
            </a:r>
          </a:p>
          <a:p>
            <a:pPr algn="l"/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Збаўца наш зь нябеснай далі раптам зьявіцца ў Свой храм</a:t>
            </a: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97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Зь неба Ангелы зьляціце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Зь неба Ангелы зьляціце</dc:title>
  <dc:creator>FRONT</dc:creator>
  <cp:lastModifiedBy>FRONT</cp:lastModifiedBy>
  <cp:revision>5</cp:revision>
  <dcterms:created xsi:type="dcterms:W3CDTF">2023-11-07T14:49:26Z</dcterms:created>
  <dcterms:modified xsi:type="dcterms:W3CDTF">2024-11-28T23:56:19Z</dcterms:modified>
</cp:coreProperties>
</file>