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7561-CCEB-41A1-9379-CFF31FEB1DB1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148D0-BF8D-44C0-900E-CEAA97F8EA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 solo fund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7244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 solo </a:t>
            </a:r>
            <a:r>
              <a:rPr lang="en-US" b="1" dirty="0" err="1" smtClean="0"/>
              <a:t>fundamento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4419600" cy="5181600"/>
          </a:xfrm>
        </p:spPr>
        <p:txBody>
          <a:bodyPr numCol="1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1. Un solo fundamento y sólo un fundador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la santa iglesia tiene en Cristo, su Señor,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haciéndola su esposa, del cielo descendió,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por su propia sangre su libertad compró.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2. Aunque es de muchas razas, disfruta de unidad: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solo una fe confiesa en santa caridad;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es uno su bautismo, un pan de santidad;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por gracia siempre espera una felicidad.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3. El mundo la contempla pasmado y con desdén: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de cismas desgarrada, de error y por vaivén.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Mas santos de vigilia no cesan en su orar,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pronto por la noche oirán gozo y cantar.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4. Cercada de tumultos, de guerra y confusión,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la paz eterna espera, serena en su visión;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al fin, ya victoriosa, la iglesia terrenal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recibe por su premio descanso celestial.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5. Más ella aquí disfruta celeste comunión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con Dios y con los santos en paz y perfección.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Jesús, cabeza nuestra, concédenos lugar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con los que habitan siempre en tu celeste hogar.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 solo fundamento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la Iglesia el fundamento spanish</dc:title>
  <dc:creator>FRONT</dc:creator>
  <cp:lastModifiedBy>FRONT</cp:lastModifiedBy>
  <cp:revision>6</cp:revision>
  <dcterms:created xsi:type="dcterms:W3CDTF">2024-10-30T03:17:31Z</dcterms:created>
  <dcterms:modified xsi:type="dcterms:W3CDTF">2024-11-07T18:52:41Z</dcterms:modified>
</cp:coreProperties>
</file>