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E6F4A-4BD2-4B68-BD73-B6C28EDF03A8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EA9A-1452-4631-B3F6-4E0E535CEB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E6F4A-4BD2-4B68-BD73-B6C28EDF03A8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EA9A-1452-4631-B3F6-4E0E535CEB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E6F4A-4BD2-4B68-BD73-B6C28EDF03A8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EA9A-1452-4631-B3F6-4E0E535CEB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E6F4A-4BD2-4B68-BD73-B6C28EDF03A8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EA9A-1452-4631-B3F6-4E0E535CEB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E6F4A-4BD2-4B68-BD73-B6C28EDF03A8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EA9A-1452-4631-B3F6-4E0E535CEB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E6F4A-4BD2-4B68-BD73-B6C28EDF03A8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EA9A-1452-4631-B3F6-4E0E535CEB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E6F4A-4BD2-4B68-BD73-B6C28EDF03A8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EA9A-1452-4631-B3F6-4E0E535CEB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E6F4A-4BD2-4B68-BD73-B6C28EDF03A8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EA9A-1452-4631-B3F6-4E0E535CEB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E6F4A-4BD2-4B68-BD73-B6C28EDF03A8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EA9A-1452-4631-B3F6-4E0E535CEB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E6F4A-4BD2-4B68-BD73-B6C28EDF03A8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EA9A-1452-4631-B3F6-4E0E535CEB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E6F4A-4BD2-4B68-BD73-B6C28EDF03A8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0EA9A-1452-4631-B3F6-4E0E535CEB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E6F4A-4BD2-4B68-BD73-B6C28EDF03A8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0EA9A-1452-4631-B3F6-4E0E535CEB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Three Kings.jpg"/>
          <p:cNvPicPr>
            <a:picLocks noChangeAspect="1"/>
          </p:cNvPicPr>
          <p:nvPr userDrawn="1"/>
        </p:nvPicPr>
        <p:blipFill>
          <a:blip r:embed="rId14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 Three Kings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2399"/>
            <a:ext cx="4876800" cy="3048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Twebg</a:t>
            </a:r>
            <a:r>
              <a:rPr lang="en-US" b="1" dirty="0" smtClean="0"/>
              <a:t>' </a:t>
            </a:r>
            <a:r>
              <a:rPr lang="en-US" b="1" dirty="0" err="1" smtClean="0"/>
              <a:t>abami</a:t>
            </a:r>
            <a:r>
              <a:rPr lang="en-US" b="1" dirty="0" smtClean="0"/>
              <a:t> </a:t>
            </a:r>
            <a:r>
              <a:rPr lang="en-US" b="1" dirty="0" err="1" smtClean="0"/>
              <a:t>batatu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838200"/>
            <a:ext cx="6400800" cy="44958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Twebg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batatu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tuzany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ishikanwa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wacu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cane,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Turonder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Ego, </a:t>
            </a:r>
            <a:r>
              <a:rPr lang="en-US" sz="1600" b="1" dirty="0" err="1" smtClean="0">
                <a:solidFill>
                  <a:srgbClr val="FF0000"/>
                </a:solidFill>
              </a:rPr>
              <a:t>Inyenyeri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Ycsu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Ni </a:t>
            </a:r>
            <a:r>
              <a:rPr lang="en-US" sz="1600" b="1" dirty="0" err="1" smtClean="0">
                <a:solidFill>
                  <a:srgbClr val="FF0000"/>
                </a:solidFill>
              </a:rPr>
              <a:t>yo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yaturongoye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Twayibonye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kw</a:t>
            </a:r>
            <a:r>
              <a:rPr lang="en-US" sz="1600" b="1" dirty="0" smtClean="0">
                <a:solidFill>
                  <a:srgbClr val="FF0000"/>
                </a:solidFill>
              </a:rPr>
              <a:t> ‘</a:t>
            </a:r>
            <a:r>
              <a:rPr lang="en-US" sz="1600" b="1" dirty="0" err="1" smtClean="0">
                <a:solidFill>
                  <a:srgbClr val="FF0000"/>
                </a:solidFill>
              </a:rPr>
              <a:t>ijuru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Ni </a:t>
            </a:r>
            <a:r>
              <a:rPr lang="en-US" sz="1600" b="1" dirty="0" err="1" smtClean="0">
                <a:solidFill>
                  <a:srgbClr val="FF0000"/>
                </a:solidFill>
              </a:rPr>
              <a:t>yo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yadushikany'ino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Turazany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imibavu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izahabu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zacu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rwose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we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wacu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yitwa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Yavukiy’i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Betelehemu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Tuzanywe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kumusenga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None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Yes'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Yazanywe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kudukiza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Turirimbe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Umutabazi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101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Twebg' abami batatu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Twebg' abami batatu 237 Kinyarwanda </dc:title>
  <dc:creator>FRONT</dc:creator>
  <cp:lastModifiedBy>FRONT</cp:lastModifiedBy>
  <cp:revision>4</cp:revision>
  <dcterms:created xsi:type="dcterms:W3CDTF">2024-11-17T01:20:02Z</dcterms:created>
  <dcterms:modified xsi:type="dcterms:W3CDTF">2024-11-25T17:57:21Z</dcterms:modified>
</cp:coreProperties>
</file>