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BE07-46B9-4016-ACFD-BCA4E05AB74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0426-F8B0-4CEF-9C9C-4604AD1A7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BE07-46B9-4016-ACFD-BCA4E05AB74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0426-F8B0-4CEF-9C9C-4604AD1A7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BE07-46B9-4016-ACFD-BCA4E05AB74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0426-F8B0-4CEF-9C9C-4604AD1A7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BE07-46B9-4016-ACFD-BCA4E05AB74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0426-F8B0-4CEF-9C9C-4604AD1A7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BE07-46B9-4016-ACFD-BCA4E05AB74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0426-F8B0-4CEF-9C9C-4604AD1A7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BE07-46B9-4016-ACFD-BCA4E05AB74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0426-F8B0-4CEF-9C9C-4604AD1A7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BE07-46B9-4016-ACFD-BCA4E05AB74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0426-F8B0-4CEF-9C9C-4604AD1A7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BE07-46B9-4016-ACFD-BCA4E05AB74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0426-F8B0-4CEF-9C9C-4604AD1A7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BE07-46B9-4016-ACFD-BCA4E05AB74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0426-F8B0-4CEF-9C9C-4604AD1A7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BE07-46B9-4016-ACFD-BCA4E05AB74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0426-F8B0-4CEF-9C9C-4604AD1A7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BBE07-46B9-4016-ACFD-BCA4E05AB74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990426-F8B0-4CEF-9C9C-4604AD1A7D3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BBE07-46B9-4016-ACFD-BCA4E05AB749}" type="datetimeFigureOut">
              <a:rPr lang="en-US" smtClean="0"/>
              <a:pPr/>
              <a:t>11/1/2024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990426-F8B0-4CEF-9C9C-4604AD1A7D3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Church's One Foundation.jpg"/>
          <p:cNvPicPr>
            <a:picLocks noChangeAspect="1"/>
          </p:cNvPicPr>
          <p:nvPr userDrawn="1"/>
        </p:nvPicPr>
        <p:blipFill>
          <a:blip r:embed="rId14" cstate="print">
            <a:lum bright="3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n enda grund har kyrk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"/>
            <a:ext cx="5943600" cy="457199"/>
          </a:xfrm>
        </p:spPr>
        <p:txBody>
          <a:bodyPr>
            <a:normAutofit fontScale="90000"/>
          </a:bodyPr>
          <a:lstStyle/>
          <a:p>
            <a:r>
              <a:rPr lang="sv-SE" b="1" dirty="0"/>
              <a:t>Sin enda grund har </a:t>
            </a:r>
            <a:r>
              <a:rPr lang="sv-SE" b="1" dirty="0" smtClean="0"/>
              <a:t>kyrkan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533400"/>
            <a:ext cx="4648200" cy="3733800"/>
          </a:xfrm>
        </p:spPr>
        <p:txBody>
          <a:bodyPr numCol="1">
            <a:noAutofit/>
          </a:bodyPr>
          <a:lstStyle/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Sin enda grund har kyrkan i Kristus, Frälsaren.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Hon är hans egen byggnad, den nya skapelsen.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I världen som han löste från mörkret med sitt blod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blev hon den brud han krönte med evangelium.</a:t>
            </a:r>
          </a:p>
          <a:p>
            <a:pPr algn="l"/>
            <a:endParaRPr lang="sv-SE" sz="14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Fast spridd i många länder är kyrkan endast en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och har en enda Herre och en bekännelse.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Av vatten född och Ande till ett och samma hopp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hon går till löfteslandet med samma resekost.</a:t>
            </a:r>
          </a:p>
          <a:p>
            <a:pPr algn="l"/>
            <a:endParaRPr lang="sv-SE" sz="14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Med undran och med löje ser världen hur hon slits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av tusen tvister sönder och nekar sig Guds frid.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Hur sällsamt klingar orden i kyrkor utan fred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om Herrens frid på jorden, om Guds barmhärtighet.</a:t>
            </a:r>
          </a:p>
          <a:p>
            <a:pPr algn="l"/>
            <a:endParaRPr lang="sv-SE" sz="14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När lögn och våld förmeras var är då jordens salt?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Vem hjälper och vem helar vid världens sönderfall?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Må kyrkan bli som fordom ett hjärta och en själ,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en fristad mitt i oron, för sanningen ett värn.</a:t>
            </a:r>
          </a:p>
          <a:p>
            <a:pPr algn="l"/>
            <a:endParaRPr lang="sv-SE" sz="1400" b="1" dirty="0" smtClean="0">
              <a:solidFill>
                <a:schemeClr val="tx1"/>
              </a:solidFill>
            </a:endParaRP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Guds kyrka är gemenskap med Fadern och hans Son,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det skådar hon och erfar i Andens kraft och nåd.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Guds helgon och martyrer betygar det med blod.</a:t>
            </a:r>
          </a:p>
          <a:p>
            <a:pPr algn="l"/>
            <a:r>
              <a:rPr lang="sv-SE" sz="1400" b="1" dirty="0" smtClean="0">
                <a:solidFill>
                  <a:schemeClr val="tx1"/>
                </a:solidFill>
              </a:rPr>
              <a:t>Omkring dem sjunger rymden där segerns kyrka bor.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199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Sin enda grund har kyrkan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 enda grund har kyrkan swedish</dc:title>
  <dc:creator>FRONT</dc:creator>
  <cp:lastModifiedBy>FRONT</cp:lastModifiedBy>
  <cp:revision>8</cp:revision>
  <dcterms:created xsi:type="dcterms:W3CDTF">2024-10-30T03:16:18Z</dcterms:created>
  <dcterms:modified xsi:type="dcterms:W3CDTF">2024-11-01T19:54:57Z</dcterms:modified>
</cp:coreProperties>
</file>